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648" r:id="rId5"/>
    <p:sldMasterId id="2147483697" r:id="rId6"/>
    <p:sldMasterId id="2147483696" r:id="rId7"/>
    <p:sldMasterId id="2147483714" r:id="rId8"/>
  </p:sldMasterIdLst>
  <p:notesMasterIdLst>
    <p:notesMasterId r:id="rId17"/>
  </p:notesMasterIdLst>
  <p:handoutMasterIdLst>
    <p:handoutMasterId r:id="rId18"/>
  </p:handoutMasterIdLst>
  <p:sldIdLst>
    <p:sldId id="273" r:id="rId9"/>
    <p:sldId id="271" r:id="rId10"/>
    <p:sldId id="305" r:id="rId11"/>
    <p:sldId id="311" r:id="rId12"/>
    <p:sldId id="303" r:id="rId13"/>
    <p:sldId id="304" r:id="rId14"/>
    <p:sldId id="307" r:id="rId15"/>
    <p:sldId id="308" r:id="rId1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E04DF32D-E108-4942-9CD3-6FEE5828EBCD}">
          <p14:sldIdLst>
            <p14:sldId id="273"/>
            <p14:sldId id="271"/>
          </p14:sldIdLst>
        </p14:section>
        <p14:section name="Appendix" id="{CE1FB181-E8C1-4FF0-8FB9-FE84B242C093}">
          <p14:sldIdLst>
            <p14:sldId id="305"/>
            <p14:sldId id="311"/>
            <p14:sldId id="303"/>
            <p14:sldId id="304"/>
            <p14:sldId id="307"/>
            <p14:sldId id="30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F15561-C3B4-56EE-C5B5-C65A1710FD22}" name="Olivier Elamine" initials="OE" userId="S::OElamine@alstria.de::a4821d7c-841f-4538-91be-d18a1bc25410" providerId="AD"/>
  <p188:author id="{F76A8FAA-F9C2-7CBA-A8BB-38270C59D032}" name="Olivier Elamine" initials="OE" userId="S::oelamine@alstria.de::a4821d7c-841f-4538-91be-d18a1bc25410" providerId="AD"/>
  <p188:author id="{75DE97D7-C9C2-2BD9-5B7C-ABBA5FF4CB7C}" name="Ralf Dibbern" initials="RD" userId="S::RDibbern@alstria.de::a01005e4-e3fe-45a9-888a-e173fdd1f58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us Stinauer MRICS" initials="JSM" lastIdx="16" clrIdx="0">
    <p:extLst>
      <p:ext uri="{19B8F6BF-5375-455C-9EA6-DF929625EA0E}">
        <p15:presenceInfo xmlns:p15="http://schemas.microsoft.com/office/powerpoint/2012/main" userId="S::jstinauer@alstria.de::7036ede9-2229-42ce-b564-8754fee0bb17" providerId="AD"/>
      </p:ext>
    </p:extLst>
  </p:cmAuthor>
  <p:cmAuthor id="2" name="Teresa Henkel" initials="TH" lastIdx="14" clrIdx="1">
    <p:extLst>
      <p:ext uri="{19B8F6BF-5375-455C-9EA6-DF929625EA0E}">
        <p15:presenceInfo xmlns:p15="http://schemas.microsoft.com/office/powerpoint/2012/main" userId="S::thenkel@alstria.de::71094533-068f-469a-bebd-c85f0076d05e" providerId="AD"/>
      </p:ext>
    </p:extLst>
  </p:cmAuthor>
  <p:cmAuthor id="3" name="Philip Angrabeit" initials="PA" lastIdx="14" clrIdx="2">
    <p:extLst>
      <p:ext uri="{19B8F6BF-5375-455C-9EA6-DF929625EA0E}">
        <p15:presenceInfo xmlns:p15="http://schemas.microsoft.com/office/powerpoint/2012/main" userId="S::PAngrabeit@alstria.de::5b5fedf9-ca06-465c-8528-4754e09696d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08700"/>
    <a:srgbClr val="868686"/>
    <a:srgbClr val="008773"/>
    <a:srgbClr val="575757"/>
    <a:srgbClr val="47A99A"/>
    <a:srgbClr val="E6E6E6"/>
    <a:srgbClr val="FFFFFF"/>
    <a:srgbClr val="40A596"/>
    <a:srgbClr val="3BA3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EAC51D-4B63-405D-8A9D-B874071F608C}" v="54" dt="2023-11-07T14:33:06.807"/>
    <p1510:client id="{95F9D4BB-2764-49E1-A8A9-931FE6E65DE8}" v="11" dt="2023-11-02T15:27:49.478"/>
    <p1510:client id="{C1FDFBD7-2281-4694-AEAC-9C764FEAE98E}" v="92" dt="2023-11-07T14:28:20.011"/>
    <p1510:client id="{F452B19A-B4A1-4410-B12C-2ED4964FFD0E}" v="48" dt="2023-11-02T14:44:59.493"/>
  </p1510:revLst>
</p1510:revInfo>
</file>

<file path=ppt/tableStyles.xml><?xml version="1.0" encoding="utf-8"?>
<a:tblStyleLst xmlns:a="http://schemas.openxmlformats.org/drawingml/2006/main" def="{7E9639D4-E3E2-4D34-9284-5A2195B3D0D7}">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handoutMaster" Target="handoutMasters/handout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lf Dibbern" userId="S::rdibbern@alstria.de::a01005e4-e3fe-45a9-888a-e173fdd1f582" providerId="AD" clId="Web-{06C75C06-0C7C-4A4D-A542-1865A43F5921}"/>
    <pc:docChg chg="modSld">
      <pc:chgData name="Ralf Dibbern" userId="S::rdibbern@alstria.de::a01005e4-e3fe-45a9-888a-e173fdd1f582" providerId="AD" clId="Web-{06C75C06-0C7C-4A4D-A542-1865A43F5921}" dt="2023-06-29T09:48:13.008" v="1"/>
      <pc:docMkLst>
        <pc:docMk/>
      </pc:docMkLst>
      <pc:sldChg chg="addSp delSp modSp">
        <pc:chgData name="Ralf Dibbern" userId="S::rdibbern@alstria.de::a01005e4-e3fe-45a9-888a-e173fdd1f582" providerId="AD" clId="Web-{06C75C06-0C7C-4A4D-A542-1865A43F5921}" dt="2023-06-29T09:48:13.008" v="1"/>
        <pc:sldMkLst>
          <pc:docMk/>
          <pc:sldMk cId="2048609314" sldId="310"/>
        </pc:sldMkLst>
        <pc:graphicFrameChg chg="add mod">
          <ac:chgData name="Ralf Dibbern" userId="S::rdibbern@alstria.de::a01005e4-e3fe-45a9-888a-e173fdd1f582" providerId="AD" clId="Web-{06C75C06-0C7C-4A4D-A542-1865A43F5921}" dt="2023-06-29T09:48:13.008" v="1"/>
          <ac:graphicFrameMkLst>
            <pc:docMk/>
            <pc:sldMk cId="2048609314" sldId="310"/>
            <ac:graphicFrameMk id="6" creationId="{32338960-23FA-AF33-902E-B54BAC483531}"/>
          </ac:graphicFrameMkLst>
        </pc:graphicFrameChg>
        <pc:picChg chg="del">
          <ac:chgData name="Ralf Dibbern" userId="S::rdibbern@alstria.de::a01005e4-e3fe-45a9-888a-e173fdd1f582" providerId="AD" clId="Web-{06C75C06-0C7C-4A4D-A542-1865A43F5921}" dt="2023-06-29T09:48:11.539" v="0"/>
          <ac:picMkLst>
            <pc:docMk/>
            <pc:sldMk cId="2048609314" sldId="310"/>
            <ac:picMk id="12" creationId="{DEDDE299-4884-5460-D4AB-319C31558490}"/>
          </ac:picMkLst>
        </pc:picChg>
      </pc:sldChg>
    </pc:docChg>
  </pc:docChgLst>
  <pc:docChgLst>
    <pc:chgData name="Ralf Dibbern" userId="a01005e4-e3fe-45a9-888a-e173fdd1f582" providerId="ADAL" clId="{2988AECB-0055-486B-9203-E00D771DF0B8}"/>
    <pc:docChg chg="custSel modSld">
      <pc:chgData name="Ralf Dibbern" userId="a01005e4-e3fe-45a9-888a-e173fdd1f582" providerId="ADAL" clId="{2988AECB-0055-486B-9203-E00D771DF0B8}" dt="2023-07-06T08:39:27.833" v="24" actId="20577"/>
      <pc:docMkLst>
        <pc:docMk/>
      </pc:docMkLst>
      <pc:sldChg chg="modSp mod">
        <pc:chgData name="Ralf Dibbern" userId="a01005e4-e3fe-45a9-888a-e173fdd1f582" providerId="ADAL" clId="{2988AECB-0055-486B-9203-E00D771DF0B8}" dt="2023-07-06T08:38:53.131" v="10" actId="20577"/>
        <pc:sldMkLst>
          <pc:docMk/>
          <pc:sldMk cId="1038218713" sldId="271"/>
        </pc:sldMkLst>
        <pc:spChg chg="mod">
          <ac:chgData name="Ralf Dibbern" userId="a01005e4-e3fe-45a9-888a-e173fdd1f582" providerId="ADAL" clId="{2988AECB-0055-486B-9203-E00D771DF0B8}" dt="2023-07-06T08:38:53.131" v="10" actId="20577"/>
          <ac:spMkLst>
            <pc:docMk/>
            <pc:sldMk cId="1038218713" sldId="271"/>
            <ac:spMk id="3" creationId="{717127B6-5302-4FD8-AB30-9FE3F47D9C46}"/>
          </ac:spMkLst>
        </pc:spChg>
      </pc:sldChg>
      <pc:sldChg chg="modSp mod">
        <pc:chgData name="Ralf Dibbern" userId="a01005e4-e3fe-45a9-888a-e173fdd1f582" providerId="ADAL" clId="{2988AECB-0055-486B-9203-E00D771DF0B8}" dt="2023-07-06T08:38:28.943" v="8" actId="6549"/>
        <pc:sldMkLst>
          <pc:docMk/>
          <pc:sldMk cId="814030924" sldId="273"/>
        </pc:sldMkLst>
        <pc:spChg chg="mod">
          <ac:chgData name="Ralf Dibbern" userId="a01005e4-e3fe-45a9-888a-e173fdd1f582" providerId="ADAL" clId="{2988AECB-0055-486B-9203-E00D771DF0B8}" dt="2023-07-06T08:38:28.943" v="8" actId="6549"/>
          <ac:spMkLst>
            <pc:docMk/>
            <pc:sldMk cId="814030924" sldId="273"/>
            <ac:spMk id="3" creationId="{DB12BF4C-A309-4AAB-8E05-53B7D400A3C3}"/>
          </ac:spMkLst>
        </pc:spChg>
        <pc:spChg chg="mod">
          <ac:chgData name="Ralf Dibbern" userId="a01005e4-e3fe-45a9-888a-e173fdd1f582" providerId="ADAL" clId="{2988AECB-0055-486B-9203-E00D771DF0B8}" dt="2023-07-06T08:38:21.186" v="0" actId="20577"/>
          <ac:spMkLst>
            <pc:docMk/>
            <pc:sldMk cId="814030924" sldId="273"/>
            <ac:spMk id="7" creationId="{A9701A5D-8389-46F8-BC4D-98129A47B828}"/>
          </ac:spMkLst>
        </pc:spChg>
      </pc:sldChg>
      <pc:sldChg chg="modSp mod">
        <pc:chgData name="Ralf Dibbern" userId="a01005e4-e3fe-45a9-888a-e173fdd1f582" providerId="ADAL" clId="{2988AECB-0055-486B-9203-E00D771DF0B8}" dt="2023-07-06T08:38:59.857" v="12" actId="20577"/>
        <pc:sldMkLst>
          <pc:docMk/>
          <pc:sldMk cId="1119241102" sldId="296"/>
        </pc:sldMkLst>
        <pc:spChg chg="mod">
          <ac:chgData name="Ralf Dibbern" userId="a01005e4-e3fe-45a9-888a-e173fdd1f582" providerId="ADAL" clId="{2988AECB-0055-486B-9203-E00D771DF0B8}" dt="2023-07-06T08:38:59.857" v="12" actId="20577"/>
          <ac:spMkLst>
            <pc:docMk/>
            <pc:sldMk cId="1119241102" sldId="296"/>
            <ac:spMk id="5" creationId="{D5DD0891-EBF3-B5BA-7C61-FB950AFBE9DB}"/>
          </ac:spMkLst>
        </pc:spChg>
      </pc:sldChg>
      <pc:sldChg chg="modSp mod">
        <pc:chgData name="Ralf Dibbern" userId="a01005e4-e3fe-45a9-888a-e173fdd1f582" providerId="ADAL" clId="{2988AECB-0055-486B-9203-E00D771DF0B8}" dt="2023-07-06T08:39:13.227" v="18" actId="20577"/>
        <pc:sldMkLst>
          <pc:docMk/>
          <pc:sldMk cId="3151483386" sldId="303"/>
        </pc:sldMkLst>
        <pc:spChg chg="mod">
          <ac:chgData name="Ralf Dibbern" userId="a01005e4-e3fe-45a9-888a-e173fdd1f582" providerId="ADAL" clId="{2988AECB-0055-486B-9203-E00D771DF0B8}" dt="2023-07-06T08:39:13.227" v="18" actId="20577"/>
          <ac:spMkLst>
            <pc:docMk/>
            <pc:sldMk cId="3151483386" sldId="303"/>
            <ac:spMk id="2" creationId="{67A680CF-4E39-2B0D-C41F-E50D5B79702E}"/>
          </ac:spMkLst>
        </pc:spChg>
      </pc:sldChg>
      <pc:sldChg chg="modSp mod">
        <pc:chgData name="Ralf Dibbern" userId="a01005e4-e3fe-45a9-888a-e173fdd1f582" providerId="ADAL" clId="{2988AECB-0055-486B-9203-E00D771DF0B8}" dt="2023-07-06T08:39:17.573" v="20" actId="20577"/>
        <pc:sldMkLst>
          <pc:docMk/>
          <pc:sldMk cId="3790367841" sldId="304"/>
        </pc:sldMkLst>
        <pc:spChg chg="mod">
          <ac:chgData name="Ralf Dibbern" userId="a01005e4-e3fe-45a9-888a-e173fdd1f582" providerId="ADAL" clId="{2988AECB-0055-486B-9203-E00D771DF0B8}" dt="2023-07-06T08:39:17.573" v="20" actId="20577"/>
          <ac:spMkLst>
            <pc:docMk/>
            <pc:sldMk cId="3790367841" sldId="304"/>
            <ac:spMk id="2" creationId="{03A76103-4414-C11F-5995-D8AF40343A99}"/>
          </ac:spMkLst>
        </pc:spChg>
      </pc:sldChg>
      <pc:sldChg chg="modSp mod">
        <pc:chgData name="Ralf Dibbern" userId="a01005e4-e3fe-45a9-888a-e173fdd1f582" providerId="ADAL" clId="{2988AECB-0055-486B-9203-E00D771DF0B8}" dt="2023-07-06T08:39:04.689" v="14" actId="20577"/>
        <pc:sldMkLst>
          <pc:docMk/>
          <pc:sldMk cId="1029639619" sldId="305"/>
        </pc:sldMkLst>
        <pc:spChg chg="mod">
          <ac:chgData name="Ralf Dibbern" userId="a01005e4-e3fe-45a9-888a-e173fdd1f582" providerId="ADAL" clId="{2988AECB-0055-486B-9203-E00D771DF0B8}" dt="2023-07-06T08:39:04.689" v="14" actId="20577"/>
          <ac:spMkLst>
            <pc:docMk/>
            <pc:sldMk cId="1029639619" sldId="305"/>
            <ac:spMk id="2" creationId="{88A50804-B54C-7EE0-08F7-008C72585DCC}"/>
          </ac:spMkLst>
        </pc:spChg>
      </pc:sldChg>
      <pc:sldChg chg="modSp mod">
        <pc:chgData name="Ralf Dibbern" userId="a01005e4-e3fe-45a9-888a-e173fdd1f582" providerId="ADAL" clId="{2988AECB-0055-486B-9203-E00D771DF0B8}" dt="2023-07-06T08:39:22.243" v="22" actId="20577"/>
        <pc:sldMkLst>
          <pc:docMk/>
          <pc:sldMk cId="129001144" sldId="307"/>
        </pc:sldMkLst>
        <pc:spChg chg="mod">
          <ac:chgData name="Ralf Dibbern" userId="a01005e4-e3fe-45a9-888a-e173fdd1f582" providerId="ADAL" clId="{2988AECB-0055-486B-9203-E00D771DF0B8}" dt="2023-07-06T08:39:22.243" v="22" actId="20577"/>
          <ac:spMkLst>
            <pc:docMk/>
            <pc:sldMk cId="129001144" sldId="307"/>
            <ac:spMk id="6" creationId="{07CEFBA7-0543-AC9D-1F7C-48241AC0F166}"/>
          </ac:spMkLst>
        </pc:spChg>
      </pc:sldChg>
      <pc:sldChg chg="modSp mod">
        <pc:chgData name="Ralf Dibbern" userId="a01005e4-e3fe-45a9-888a-e173fdd1f582" providerId="ADAL" clId="{2988AECB-0055-486B-9203-E00D771DF0B8}" dt="2023-07-06T08:39:27.833" v="24" actId="20577"/>
        <pc:sldMkLst>
          <pc:docMk/>
          <pc:sldMk cId="252793923" sldId="308"/>
        </pc:sldMkLst>
        <pc:spChg chg="mod">
          <ac:chgData name="Ralf Dibbern" userId="a01005e4-e3fe-45a9-888a-e173fdd1f582" providerId="ADAL" clId="{2988AECB-0055-486B-9203-E00D771DF0B8}" dt="2023-07-06T08:39:27.833" v="24" actId="20577"/>
          <ac:spMkLst>
            <pc:docMk/>
            <pc:sldMk cId="252793923" sldId="308"/>
            <ac:spMk id="2" creationId="{78E52AA6-CD2B-60C6-3795-C46CABFA60AE}"/>
          </ac:spMkLst>
        </pc:spChg>
      </pc:sldChg>
      <pc:sldChg chg="modSp mod">
        <pc:chgData name="Ralf Dibbern" userId="a01005e4-e3fe-45a9-888a-e173fdd1f582" providerId="ADAL" clId="{2988AECB-0055-486B-9203-E00D771DF0B8}" dt="2023-07-06T08:39:08.681" v="16" actId="20577"/>
        <pc:sldMkLst>
          <pc:docMk/>
          <pc:sldMk cId="1864994220" sldId="311"/>
        </pc:sldMkLst>
        <pc:spChg chg="mod">
          <ac:chgData name="Ralf Dibbern" userId="a01005e4-e3fe-45a9-888a-e173fdd1f582" providerId="ADAL" clId="{2988AECB-0055-486B-9203-E00D771DF0B8}" dt="2023-07-06T08:39:08.681" v="16" actId="20577"/>
          <ac:spMkLst>
            <pc:docMk/>
            <pc:sldMk cId="1864994220" sldId="311"/>
            <ac:spMk id="2" creationId="{88A50804-B54C-7EE0-08F7-008C72585DCC}"/>
          </ac:spMkLst>
        </pc:spChg>
      </pc:sldChg>
    </pc:docChg>
  </pc:docChgLst>
  <pc:docChgLst>
    <pc:chgData name="Ralf Dibbern" userId="a01005e4-e3fe-45a9-888a-e173fdd1f582" providerId="ADAL" clId="{95F9D4BB-2764-49E1-A8A9-931FE6E65DE8}"/>
    <pc:docChg chg="undo custSel modSld">
      <pc:chgData name="Ralf Dibbern" userId="a01005e4-e3fe-45a9-888a-e173fdd1f582" providerId="ADAL" clId="{95F9D4BB-2764-49E1-A8A9-931FE6E65DE8}" dt="2023-11-03T11:19:15.739" v="48" actId="20577"/>
      <pc:docMkLst>
        <pc:docMk/>
      </pc:docMkLst>
      <pc:sldChg chg="modSp mod">
        <pc:chgData name="Ralf Dibbern" userId="a01005e4-e3fe-45a9-888a-e173fdd1f582" providerId="ADAL" clId="{95F9D4BB-2764-49E1-A8A9-931FE6E65DE8}" dt="2023-11-03T11:14:49.675" v="16" actId="20577"/>
        <pc:sldMkLst>
          <pc:docMk/>
          <pc:sldMk cId="814030924" sldId="273"/>
        </pc:sldMkLst>
        <pc:spChg chg="mod">
          <ac:chgData name="Ralf Dibbern" userId="a01005e4-e3fe-45a9-888a-e173fdd1f582" providerId="ADAL" clId="{95F9D4BB-2764-49E1-A8A9-931FE6E65DE8}" dt="2023-11-03T11:14:49.675" v="16" actId="20577"/>
          <ac:spMkLst>
            <pc:docMk/>
            <pc:sldMk cId="814030924" sldId="273"/>
            <ac:spMk id="3" creationId="{DB12BF4C-A309-4AAB-8E05-53B7D400A3C3}"/>
          </ac:spMkLst>
        </pc:spChg>
      </pc:sldChg>
      <pc:sldChg chg="addSp delSp modSp mod">
        <pc:chgData name="Ralf Dibbern" userId="a01005e4-e3fe-45a9-888a-e173fdd1f582" providerId="ADAL" clId="{95F9D4BB-2764-49E1-A8A9-931FE6E65DE8}" dt="2023-11-03T11:19:15.739" v="48" actId="20577"/>
        <pc:sldMkLst>
          <pc:docMk/>
          <pc:sldMk cId="1119241102" sldId="296"/>
        </pc:sldMkLst>
        <pc:spChg chg="mod">
          <ac:chgData name="Ralf Dibbern" userId="a01005e4-e3fe-45a9-888a-e173fdd1f582" providerId="ADAL" clId="{95F9D4BB-2764-49E1-A8A9-931FE6E65DE8}" dt="2023-11-03T11:19:08.480" v="42" actId="20577"/>
          <ac:spMkLst>
            <pc:docMk/>
            <pc:sldMk cId="1119241102" sldId="296"/>
            <ac:spMk id="23" creationId="{090277B3-02EF-CF3A-B65F-DB4CFA6AF8B7}"/>
          </ac:spMkLst>
        </pc:spChg>
        <pc:spChg chg="mod">
          <ac:chgData name="Ralf Dibbern" userId="a01005e4-e3fe-45a9-888a-e173fdd1f582" providerId="ADAL" clId="{95F9D4BB-2764-49E1-A8A9-931FE6E65DE8}" dt="2023-11-03T11:19:15.739" v="48" actId="20577"/>
          <ac:spMkLst>
            <pc:docMk/>
            <pc:sldMk cId="1119241102" sldId="296"/>
            <ac:spMk id="24" creationId="{1F623D7A-8A2A-0ABB-C34F-E732289EE67B}"/>
          </ac:spMkLst>
        </pc:spChg>
        <pc:picChg chg="del">
          <ac:chgData name="Ralf Dibbern" userId="a01005e4-e3fe-45a9-888a-e173fdd1f582" providerId="ADAL" clId="{95F9D4BB-2764-49E1-A8A9-931FE6E65DE8}" dt="2023-11-03T11:18:37.891" v="31" actId="478"/>
          <ac:picMkLst>
            <pc:docMk/>
            <pc:sldMk cId="1119241102" sldId="296"/>
            <ac:picMk id="3" creationId="{A1A8D5B7-E166-F60C-72BF-94DA12E67FDC}"/>
          </ac:picMkLst>
        </pc:picChg>
        <pc:picChg chg="del">
          <ac:chgData name="Ralf Dibbern" userId="a01005e4-e3fe-45a9-888a-e173fdd1f582" providerId="ADAL" clId="{95F9D4BB-2764-49E1-A8A9-931FE6E65DE8}" dt="2023-11-03T11:18:17.867" v="27" actId="478"/>
          <ac:picMkLst>
            <pc:docMk/>
            <pc:sldMk cId="1119241102" sldId="296"/>
            <ac:picMk id="7" creationId="{D25691C8-8E6D-CFD9-E205-BC7F5FCC0289}"/>
          </ac:picMkLst>
        </pc:picChg>
        <pc:picChg chg="del">
          <ac:chgData name="Ralf Dibbern" userId="a01005e4-e3fe-45a9-888a-e173fdd1f582" providerId="ADAL" clId="{95F9D4BB-2764-49E1-A8A9-931FE6E65DE8}" dt="2023-11-03T11:15:43.618" v="17" actId="478"/>
          <ac:picMkLst>
            <pc:docMk/>
            <pc:sldMk cId="1119241102" sldId="296"/>
            <ac:picMk id="8" creationId="{19498D6F-2DEB-DB64-114B-57EC7FCD3726}"/>
          </ac:picMkLst>
        </pc:picChg>
        <pc:picChg chg="add mod">
          <ac:chgData name="Ralf Dibbern" userId="a01005e4-e3fe-45a9-888a-e173fdd1f582" providerId="ADAL" clId="{95F9D4BB-2764-49E1-A8A9-931FE6E65DE8}" dt="2023-11-03T11:15:56.616" v="20" actId="1076"/>
          <ac:picMkLst>
            <pc:docMk/>
            <pc:sldMk cId="1119241102" sldId="296"/>
            <ac:picMk id="9" creationId="{FFF91C7F-E002-5088-1C96-45C90ED73D7E}"/>
          </ac:picMkLst>
        </pc:picChg>
        <pc:picChg chg="del">
          <ac:chgData name="Ralf Dibbern" userId="a01005e4-e3fe-45a9-888a-e173fdd1f582" providerId="ADAL" clId="{95F9D4BB-2764-49E1-A8A9-931FE6E65DE8}" dt="2023-11-03T11:16:18.434" v="21" actId="478"/>
          <ac:picMkLst>
            <pc:docMk/>
            <pc:sldMk cId="1119241102" sldId="296"/>
            <ac:picMk id="10" creationId="{E93C2C4C-FA1C-84A3-E1D3-463989F94B8D}"/>
          </ac:picMkLst>
        </pc:picChg>
        <pc:picChg chg="add mod">
          <ac:chgData name="Ralf Dibbern" userId="a01005e4-e3fe-45a9-888a-e173fdd1f582" providerId="ADAL" clId="{95F9D4BB-2764-49E1-A8A9-931FE6E65DE8}" dt="2023-11-03T11:16:31.342" v="26" actId="1076"/>
          <ac:picMkLst>
            <pc:docMk/>
            <pc:sldMk cId="1119241102" sldId="296"/>
            <ac:picMk id="13" creationId="{B4F7F509-01E6-85F1-29D7-06801903E3D3}"/>
          </ac:picMkLst>
        </pc:picChg>
        <pc:picChg chg="add mod">
          <ac:chgData name="Ralf Dibbern" userId="a01005e4-e3fe-45a9-888a-e173fdd1f582" providerId="ADAL" clId="{95F9D4BB-2764-49E1-A8A9-931FE6E65DE8}" dt="2023-11-03T11:18:27.271" v="30" actId="1076"/>
          <ac:picMkLst>
            <pc:docMk/>
            <pc:sldMk cId="1119241102" sldId="296"/>
            <ac:picMk id="18" creationId="{AC79E23F-2DCC-5AEA-5A64-39649322797B}"/>
          </ac:picMkLst>
        </pc:picChg>
        <pc:picChg chg="add mod">
          <ac:chgData name="Ralf Dibbern" userId="a01005e4-e3fe-45a9-888a-e173fdd1f582" providerId="ADAL" clId="{95F9D4BB-2764-49E1-A8A9-931FE6E65DE8}" dt="2023-11-03T11:18:54.815" v="38" actId="1076"/>
          <ac:picMkLst>
            <pc:docMk/>
            <pc:sldMk cId="1119241102" sldId="296"/>
            <ac:picMk id="20" creationId="{361EDCEB-E756-C98C-AE2B-F7CFA3A86506}"/>
          </ac:picMkLst>
        </pc:picChg>
      </pc:sldChg>
      <pc:sldChg chg="addSp delSp modSp mod">
        <pc:chgData name="Ralf Dibbern" userId="a01005e4-e3fe-45a9-888a-e173fdd1f582" providerId="ADAL" clId="{95F9D4BB-2764-49E1-A8A9-931FE6E65DE8}" dt="2023-11-02T15:27:54.870" v="15" actId="1076"/>
        <pc:sldMkLst>
          <pc:docMk/>
          <pc:sldMk cId="252793923" sldId="308"/>
        </pc:sldMkLst>
        <pc:spChg chg="add del">
          <ac:chgData name="Ralf Dibbern" userId="a01005e4-e3fe-45a9-888a-e173fdd1f582" providerId="ADAL" clId="{95F9D4BB-2764-49E1-A8A9-931FE6E65DE8}" dt="2023-11-02T15:27:49.404" v="13" actId="22"/>
          <ac:spMkLst>
            <pc:docMk/>
            <pc:sldMk cId="252793923" sldId="308"/>
            <ac:spMk id="12" creationId="{AD306E69-F11C-F078-F045-69605DB1B8D9}"/>
          </ac:spMkLst>
        </pc:spChg>
        <pc:graphicFrameChg chg="add del mod">
          <ac:chgData name="Ralf Dibbern" userId="a01005e4-e3fe-45a9-888a-e173fdd1f582" providerId="ADAL" clId="{95F9D4BB-2764-49E1-A8A9-931FE6E65DE8}" dt="2023-11-02T15:27:39.874" v="4"/>
          <ac:graphicFrameMkLst>
            <pc:docMk/>
            <pc:sldMk cId="252793923" sldId="308"/>
            <ac:graphicFrameMk id="3" creationId="{9D4D2813-9B2C-A1C9-DE51-B8BFAA70E2EF}"/>
          </ac:graphicFrameMkLst>
        </pc:graphicFrameChg>
        <pc:graphicFrameChg chg="add del mod">
          <ac:chgData name="Ralf Dibbern" userId="a01005e4-e3fe-45a9-888a-e173fdd1f582" providerId="ADAL" clId="{95F9D4BB-2764-49E1-A8A9-931FE6E65DE8}" dt="2023-11-02T15:27:43.973" v="8"/>
          <ac:graphicFrameMkLst>
            <pc:docMk/>
            <pc:sldMk cId="252793923" sldId="308"/>
            <ac:graphicFrameMk id="7" creationId="{F22F0E36-6228-26C9-9CFA-953BDB08E688}"/>
          </ac:graphicFrameMkLst>
        </pc:graphicFrameChg>
        <pc:graphicFrameChg chg="add del mod">
          <ac:chgData name="Ralf Dibbern" userId="a01005e4-e3fe-45a9-888a-e173fdd1f582" providerId="ADAL" clId="{95F9D4BB-2764-49E1-A8A9-931FE6E65DE8}" dt="2023-11-02T15:27:46.402" v="10"/>
          <ac:graphicFrameMkLst>
            <pc:docMk/>
            <pc:sldMk cId="252793923" sldId="308"/>
            <ac:graphicFrameMk id="10" creationId="{5CC10E6B-6379-2803-CFAB-4506AA2F5A66}"/>
          </ac:graphicFrameMkLst>
        </pc:graphicFrameChg>
        <pc:graphicFrameChg chg="add mod">
          <ac:chgData name="Ralf Dibbern" userId="a01005e4-e3fe-45a9-888a-e173fdd1f582" providerId="ADAL" clId="{95F9D4BB-2764-49E1-A8A9-931FE6E65DE8}" dt="2023-11-02T15:27:54.870" v="15" actId="1076"/>
          <ac:graphicFrameMkLst>
            <pc:docMk/>
            <pc:sldMk cId="252793923" sldId="308"/>
            <ac:graphicFrameMk id="13" creationId="{95D12A4C-BC65-3FA3-A74C-A1F958E0DA13}"/>
          </ac:graphicFrameMkLst>
        </pc:graphicFrameChg>
        <pc:picChg chg="del">
          <ac:chgData name="Ralf Dibbern" userId="a01005e4-e3fe-45a9-888a-e173fdd1f582" providerId="ADAL" clId="{95F9D4BB-2764-49E1-A8A9-931FE6E65DE8}" dt="2023-11-02T15:27:35.355" v="0" actId="478"/>
          <ac:picMkLst>
            <pc:docMk/>
            <pc:sldMk cId="252793923" sldId="308"/>
            <ac:picMk id="6" creationId="{8E234756-2D50-E46E-6C66-806BA15C115D}"/>
          </ac:picMkLst>
        </pc:picChg>
      </pc:sldChg>
    </pc:docChg>
  </pc:docChgLst>
  <pc:docChgLst>
    <pc:chgData name="Olivier Elamine" userId="a4821d7c-841f-4538-91be-d18a1bc25410" providerId="ADAL" clId="{E03462A0-AC33-494E-AC62-3CC89EBEBDF8}"/>
    <pc:docChg chg="">
      <pc:chgData name="Olivier Elamine" userId="a4821d7c-841f-4538-91be-d18a1bc25410" providerId="ADAL" clId="{E03462A0-AC33-494E-AC62-3CC89EBEBDF8}" dt="2023-04-29T08:47:42.494" v="3"/>
      <pc:docMkLst>
        <pc:docMk/>
      </pc:docMkLst>
      <pc:sldChg chg="addCm modCm">
        <pc:chgData name="Olivier Elamine" userId="a4821d7c-841f-4538-91be-d18a1bc25410" providerId="ADAL" clId="{E03462A0-AC33-494E-AC62-3CC89EBEBDF8}" dt="2023-04-29T08:47:42.494" v="3"/>
        <pc:sldMkLst>
          <pc:docMk/>
          <pc:sldMk cId="3151483386" sldId="303"/>
        </pc:sldMkLst>
        <pc:extLst>
          <p:ext xmlns:p="http://schemas.openxmlformats.org/presentationml/2006/main" uri="{D6D511B9-2390-475A-947B-AFAB55BFBCF1}">
            <pc226:cmChg xmlns:pc226="http://schemas.microsoft.com/office/powerpoint/2022/06/main/command" chg="add">
              <pc226:chgData name="Olivier Elamine" userId="a4821d7c-841f-4538-91be-d18a1bc25410" providerId="ADAL" clId="{E03462A0-AC33-494E-AC62-3CC89EBEBDF8}" dt="2023-04-29T08:47:42.494" v="3"/>
              <pc2:cmMkLst xmlns:pc2="http://schemas.microsoft.com/office/powerpoint/2019/9/main/command">
                <pc:docMk/>
                <pc:sldMk cId="3151483386" sldId="303"/>
                <pc2:cmMk id="{137B143A-2DF4-4ABC-BEC9-1D3C3333A1FB}"/>
              </pc2:cmMkLst>
              <pc226:cmRplyChg chg="add">
                <pc226:chgData name="Olivier Elamine" userId="a4821d7c-841f-4538-91be-d18a1bc25410" providerId="ADAL" clId="{E03462A0-AC33-494E-AC62-3CC89EBEBDF8}" dt="2023-04-29T08:47:42.494" v="3"/>
                <pc2:cmRplyMkLst xmlns:pc2="http://schemas.microsoft.com/office/powerpoint/2019/9/main/command">
                  <pc:docMk/>
                  <pc:sldMk cId="3151483386" sldId="303"/>
                  <pc2:cmMk id="{137B143A-2DF4-4ABC-BEC9-1D3C3333A1FB}"/>
                  <pc2:cmRplyMk id="{B3CBC3EE-499C-4FCA-9583-598752A8FD7C}"/>
                </pc2:cmRplyMkLst>
              </pc226:cmRplyChg>
            </pc226:cmChg>
          </p:ext>
        </pc:extLst>
      </pc:sldChg>
      <pc:sldChg chg="addCm">
        <pc:chgData name="Olivier Elamine" userId="a4821d7c-841f-4538-91be-d18a1bc25410" providerId="ADAL" clId="{E03462A0-AC33-494E-AC62-3CC89EBEBDF8}" dt="2023-04-29T08:42:23.449" v="2"/>
        <pc:sldMkLst>
          <pc:docMk/>
          <pc:sldMk cId="3790367841" sldId="304"/>
        </pc:sldMkLst>
        <pc:extLst>
          <p:ext xmlns:p="http://schemas.openxmlformats.org/presentationml/2006/main" uri="{D6D511B9-2390-475A-947B-AFAB55BFBCF1}">
            <pc226:cmChg xmlns:pc226="http://schemas.microsoft.com/office/powerpoint/2022/06/main/command" chg="add">
              <pc226:chgData name="Olivier Elamine" userId="a4821d7c-841f-4538-91be-d18a1bc25410" providerId="ADAL" clId="{E03462A0-AC33-494E-AC62-3CC89EBEBDF8}" dt="2023-04-29T08:42:23.449" v="2"/>
              <pc2:cmMkLst xmlns:pc2="http://schemas.microsoft.com/office/powerpoint/2019/9/main/command">
                <pc:docMk/>
                <pc:sldMk cId="3790367841" sldId="304"/>
                <pc2:cmMk id="{9D481710-96C6-49C7-B9E9-E58F321EF994}"/>
              </pc2:cmMkLst>
            </pc226:cmChg>
          </p:ext>
        </pc:extLst>
      </pc:sldChg>
      <pc:sldChg chg="addCm">
        <pc:chgData name="Olivier Elamine" userId="a4821d7c-841f-4538-91be-d18a1bc25410" providerId="ADAL" clId="{E03462A0-AC33-494E-AC62-3CC89EBEBDF8}" dt="2023-04-29T08:34:55.662" v="0"/>
        <pc:sldMkLst>
          <pc:docMk/>
          <pc:sldMk cId="2048609314" sldId="310"/>
        </pc:sldMkLst>
        <pc:extLst>
          <p:ext xmlns:p="http://schemas.openxmlformats.org/presentationml/2006/main" uri="{D6D511B9-2390-475A-947B-AFAB55BFBCF1}">
            <pc226:cmChg xmlns:pc226="http://schemas.microsoft.com/office/powerpoint/2022/06/main/command" chg="add">
              <pc226:chgData name="Olivier Elamine" userId="a4821d7c-841f-4538-91be-d18a1bc25410" providerId="ADAL" clId="{E03462A0-AC33-494E-AC62-3CC89EBEBDF8}" dt="2023-04-29T08:34:55.662" v="0"/>
              <pc2:cmMkLst xmlns:pc2="http://schemas.microsoft.com/office/powerpoint/2019/9/main/command">
                <pc:docMk/>
                <pc:sldMk cId="2048609314" sldId="310"/>
                <pc2:cmMk id="{27E75BB0-E4A2-40E8-B924-20B23F9B829B}"/>
              </pc2:cmMkLst>
            </pc226:cmChg>
          </p:ext>
        </pc:extLst>
      </pc:sldChg>
    </pc:docChg>
  </pc:docChgLst>
  <pc:docChgLst>
    <pc:chgData name="Ralf Dibbern" userId="S::rdibbern@alstria.de::a01005e4-e3fe-45a9-888a-e173fdd1f582" providerId="AD" clId="Web-{C401DE65-AE4C-FD0C-340A-726DFFD5A276}"/>
    <pc:docChg chg="modSld">
      <pc:chgData name="Ralf Dibbern" userId="S::rdibbern@alstria.de::a01005e4-e3fe-45a9-888a-e173fdd1f582" providerId="AD" clId="Web-{C401DE65-AE4C-FD0C-340A-726DFFD5A276}" dt="2023-10-26T12:03:07.740" v="1"/>
      <pc:docMkLst>
        <pc:docMk/>
      </pc:docMkLst>
      <pc:sldChg chg="addSp delSp modSp">
        <pc:chgData name="Ralf Dibbern" userId="S::rdibbern@alstria.de::a01005e4-e3fe-45a9-888a-e173fdd1f582" providerId="AD" clId="Web-{C401DE65-AE4C-FD0C-340A-726DFFD5A276}" dt="2023-10-26T12:03:07.740" v="1"/>
        <pc:sldMkLst>
          <pc:docMk/>
          <pc:sldMk cId="1029639619" sldId="305"/>
        </pc:sldMkLst>
        <pc:graphicFrameChg chg="add mod">
          <ac:chgData name="Ralf Dibbern" userId="S::rdibbern@alstria.de::a01005e4-e3fe-45a9-888a-e173fdd1f582" providerId="AD" clId="Web-{C401DE65-AE4C-FD0C-340A-726DFFD5A276}" dt="2023-10-26T12:03:07.740" v="1"/>
          <ac:graphicFrameMkLst>
            <pc:docMk/>
            <pc:sldMk cId="1029639619" sldId="305"/>
            <ac:graphicFrameMk id="6" creationId="{BF327895-54C1-7EAE-94E9-77A394361B2C}"/>
          </ac:graphicFrameMkLst>
        </pc:graphicFrameChg>
        <pc:picChg chg="del">
          <ac:chgData name="Ralf Dibbern" userId="S::rdibbern@alstria.de::a01005e4-e3fe-45a9-888a-e173fdd1f582" providerId="AD" clId="Web-{C401DE65-AE4C-FD0C-340A-726DFFD5A276}" dt="2023-10-26T12:03:06.646" v="0"/>
          <ac:picMkLst>
            <pc:docMk/>
            <pc:sldMk cId="1029639619" sldId="305"/>
            <ac:picMk id="10" creationId="{DD8E40DD-B9ED-0BC0-CD70-3CD42701870C}"/>
          </ac:picMkLst>
        </pc:picChg>
      </pc:sldChg>
    </pc:docChg>
  </pc:docChgLst>
  <pc:docChgLst>
    <pc:chgData name="Ralf Dibbern" userId="S::rdibbern@alstria.de::a01005e4-e3fe-45a9-888a-e173fdd1f582" providerId="AD" clId="Web-{C1FDFBD7-2281-4694-AEAC-9C764FEAE98E}"/>
    <pc:docChg chg="addSld delSld modSld modSection">
      <pc:chgData name="Ralf Dibbern" userId="S::rdibbern@alstria.de::a01005e4-e3fe-45a9-888a-e173fdd1f582" providerId="AD" clId="Web-{C1FDFBD7-2281-4694-AEAC-9C764FEAE98E}" dt="2023-11-07T14:28:20.011" v="13" actId="1076"/>
      <pc:docMkLst>
        <pc:docMk/>
      </pc:docMkLst>
      <pc:sldChg chg="modSp">
        <pc:chgData name="Ralf Dibbern" userId="S::rdibbern@alstria.de::a01005e4-e3fe-45a9-888a-e173fdd1f582" providerId="AD" clId="Web-{C1FDFBD7-2281-4694-AEAC-9C764FEAE98E}" dt="2023-11-07T14:28:20.011" v="13" actId="1076"/>
        <pc:sldMkLst>
          <pc:docMk/>
          <pc:sldMk cId="1038218713" sldId="271"/>
        </pc:sldMkLst>
        <pc:spChg chg="mod">
          <ac:chgData name="Ralf Dibbern" userId="S::rdibbern@alstria.de::a01005e4-e3fe-45a9-888a-e173fdd1f582" providerId="AD" clId="Web-{C1FDFBD7-2281-4694-AEAC-9C764FEAE98E}" dt="2023-11-07T14:28:20.011" v="13" actId="1076"/>
          <ac:spMkLst>
            <pc:docMk/>
            <pc:sldMk cId="1038218713" sldId="271"/>
            <ac:spMk id="9" creationId="{40FC9846-E052-462B-90B5-8255D95DAC54}"/>
          </ac:spMkLst>
        </pc:spChg>
      </pc:sldChg>
      <pc:sldChg chg="del">
        <pc:chgData name="Ralf Dibbern" userId="S::rdibbern@alstria.de::a01005e4-e3fe-45a9-888a-e173fdd1f582" providerId="AD" clId="Web-{C1FDFBD7-2281-4694-AEAC-9C764FEAE98E}" dt="2023-11-07T14:27:12.463" v="0"/>
        <pc:sldMkLst>
          <pc:docMk/>
          <pc:sldMk cId="1119241102" sldId="296"/>
        </pc:sldMkLst>
      </pc:sldChg>
      <pc:sldChg chg="add del">
        <pc:chgData name="Ralf Dibbern" userId="S::rdibbern@alstria.de::a01005e4-e3fe-45a9-888a-e173fdd1f582" providerId="AD" clId="Web-{C1FDFBD7-2281-4694-AEAC-9C764FEAE98E}" dt="2023-11-07T14:28:03.854" v="9"/>
        <pc:sldMkLst>
          <pc:docMk/>
          <pc:sldMk cId="3151483386" sldId="303"/>
        </pc:sldMkLst>
      </pc:sldChg>
      <pc:sldChg chg="add del">
        <pc:chgData name="Ralf Dibbern" userId="S::rdibbern@alstria.de::a01005e4-e3fe-45a9-888a-e173fdd1f582" providerId="AD" clId="Web-{C1FDFBD7-2281-4694-AEAC-9C764FEAE98E}" dt="2023-11-07T14:28:04.011" v="10"/>
        <pc:sldMkLst>
          <pc:docMk/>
          <pc:sldMk cId="3790367841" sldId="304"/>
        </pc:sldMkLst>
      </pc:sldChg>
      <pc:sldChg chg="add del">
        <pc:chgData name="Ralf Dibbern" userId="S::rdibbern@alstria.de::a01005e4-e3fe-45a9-888a-e173fdd1f582" providerId="AD" clId="Web-{C1FDFBD7-2281-4694-AEAC-9C764FEAE98E}" dt="2023-11-07T14:28:03.526" v="7"/>
        <pc:sldMkLst>
          <pc:docMk/>
          <pc:sldMk cId="1029639619" sldId="305"/>
        </pc:sldMkLst>
      </pc:sldChg>
      <pc:sldChg chg="add del">
        <pc:chgData name="Ralf Dibbern" userId="S::rdibbern@alstria.de::a01005e4-e3fe-45a9-888a-e173fdd1f582" providerId="AD" clId="Web-{C1FDFBD7-2281-4694-AEAC-9C764FEAE98E}" dt="2023-11-07T14:28:04.339" v="11"/>
        <pc:sldMkLst>
          <pc:docMk/>
          <pc:sldMk cId="129001144" sldId="307"/>
        </pc:sldMkLst>
      </pc:sldChg>
      <pc:sldChg chg="add del">
        <pc:chgData name="Ralf Dibbern" userId="S::rdibbern@alstria.de::a01005e4-e3fe-45a9-888a-e173fdd1f582" providerId="AD" clId="Web-{C1FDFBD7-2281-4694-AEAC-9C764FEAE98E}" dt="2023-11-07T14:28:04.526" v="12"/>
        <pc:sldMkLst>
          <pc:docMk/>
          <pc:sldMk cId="252793923" sldId="308"/>
        </pc:sldMkLst>
      </pc:sldChg>
      <pc:sldChg chg="add del">
        <pc:chgData name="Ralf Dibbern" userId="S::rdibbern@alstria.de::a01005e4-e3fe-45a9-888a-e173fdd1f582" providerId="AD" clId="Web-{C1FDFBD7-2281-4694-AEAC-9C764FEAE98E}" dt="2023-11-07T14:28:03.683" v="8"/>
        <pc:sldMkLst>
          <pc:docMk/>
          <pc:sldMk cId="1864994220" sldId="311"/>
        </pc:sldMkLst>
      </pc:sldChg>
    </pc:docChg>
  </pc:docChgLst>
  <pc:docChgLst>
    <pc:chgData name="Ralf Dibbern" userId="a01005e4-e3fe-45a9-888a-e173fdd1f582" providerId="ADAL" clId="{A348DC77-A405-4AB1-8265-572F6B574743}"/>
    <pc:docChg chg="custSel modSld">
      <pc:chgData name="Ralf Dibbern" userId="a01005e4-e3fe-45a9-888a-e173fdd1f582" providerId="ADAL" clId="{A348DC77-A405-4AB1-8265-572F6B574743}" dt="2023-10-26T12:29:53.205" v="37"/>
      <pc:docMkLst>
        <pc:docMk/>
      </pc:docMkLst>
      <pc:sldChg chg="modSp mod">
        <pc:chgData name="Ralf Dibbern" userId="a01005e4-e3fe-45a9-888a-e173fdd1f582" providerId="ADAL" clId="{A348DC77-A405-4AB1-8265-572F6B574743}" dt="2023-10-26T12:28:48.340" v="23" actId="6549"/>
        <pc:sldMkLst>
          <pc:docMk/>
          <pc:sldMk cId="1038218713" sldId="271"/>
        </pc:sldMkLst>
        <pc:spChg chg="mod">
          <ac:chgData name="Ralf Dibbern" userId="a01005e4-e3fe-45a9-888a-e173fdd1f582" providerId="ADAL" clId="{A348DC77-A405-4AB1-8265-572F6B574743}" dt="2023-10-26T12:28:48.340" v="23" actId="6549"/>
          <ac:spMkLst>
            <pc:docMk/>
            <pc:sldMk cId="1038218713" sldId="271"/>
            <ac:spMk id="3" creationId="{717127B6-5302-4FD8-AB30-9FE3F47D9C46}"/>
          </ac:spMkLst>
        </pc:spChg>
      </pc:sldChg>
      <pc:sldChg chg="modSp mod">
        <pc:chgData name="Ralf Dibbern" userId="a01005e4-e3fe-45a9-888a-e173fdd1f582" providerId="ADAL" clId="{A348DC77-A405-4AB1-8265-572F6B574743}" dt="2023-10-26T12:27:43.931" v="14" actId="20577"/>
        <pc:sldMkLst>
          <pc:docMk/>
          <pc:sldMk cId="814030924" sldId="273"/>
        </pc:sldMkLst>
        <pc:spChg chg="mod">
          <ac:chgData name="Ralf Dibbern" userId="a01005e4-e3fe-45a9-888a-e173fdd1f582" providerId="ADAL" clId="{A348DC77-A405-4AB1-8265-572F6B574743}" dt="2023-10-26T12:27:43.931" v="14" actId="20577"/>
          <ac:spMkLst>
            <pc:docMk/>
            <pc:sldMk cId="814030924" sldId="273"/>
            <ac:spMk id="3" creationId="{DB12BF4C-A309-4AAB-8E05-53B7D400A3C3}"/>
          </ac:spMkLst>
        </pc:spChg>
        <pc:spChg chg="mod">
          <ac:chgData name="Ralf Dibbern" userId="a01005e4-e3fe-45a9-888a-e173fdd1f582" providerId="ADAL" clId="{A348DC77-A405-4AB1-8265-572F6B574743}" dt="2023-10-26T12:27:37.135" v="6" actId="20577"/>
          <ac:spMkLst>
            <pc:docMk/>
            <pc:sldMk cId="814030924" sldId="273"/>
            <ac:spMk id="7" creationId="{A9701A5D-8389-46F8-BC4D-98129A47B828}"/>
          </ac:spMkLst>
        </pc:spChg>
      </pc:sldChg>
      <pc:sldChg chg="addSp delSp modSp mod">
        <pc:chgData name="Ralf Dibbern" userId="a01005e4-e3fe-45a9-888a-e173fdd1f582" providerId="ADAL" clId="{A348DC77-A405-4AB1-8265-572F6B574743}" dt="2023-10-26T12:29:11.432" v="27" actId="1076"/>
        <pc:sldMkLst>
          <pc:docMk/>
          <pc:sldMk cId="1119241102" sldId="296"/>
        </pc:sldMkLst>
        <pc:spChg chg="del">
          <ac:chgData name="Ralf Dibbern" userId="a01005e4-e3fe-45a9-888a-e173fdd1f582" providerId="ADAL" clId="{A348DC77-A405-4AB1-8265-572F6B574743}" dt="2023-10-26T12:29:04.616" v="26" actId="478"/>
          <ac:spMkLst>
            <pc:docMk/>
            <pc:sldMk cId="1119241102" sldId="296"/>
            <ac:spMk id="5" creationId="{D5DD0891-EBF3-B5BA-7C61-FB950AFBE9DB}"/>
          </ac:spMkLst>
        </pc:spChg>
        <pc:spChg chg="add mod">
          <ac:chgData name="Ralf Dibbern" userId="a01005e4-e3fe-45a9-888a-e173fdd1f582" providerId="ADAL" clId="{A348DC77-A405-4AB1-8265-572F6B574743}" dt="2023-10-26T12:29:11.432" v="27" actId="1076"/>
          <ac:spMkLst>
            <pc:docMk/>
            <pc:sldMk cId="1119241102" sldId="296"/>
            <ac:spMk id="6" creationId="{9B95BD42-45FA-7230-77D9-0FBD99540C17}"/>
          </ac:spMkLst>
        </pc:spChg>
      </pc:sldChg>
      <pc:sldChg chg="addSp delSp modSp mod">
        <pc:chgData name="Ralf Dibbern" userId="a01005e4-e3fe-45a9-888a-e173fdd1f582" providerId="ADAL" clId="{A348DC77-A405-4AB1-8265-572F6B574743}" dt="2023-10-26T12:29:43.422" v="33"/>
        <pc:sldMkLst>
          <pc:docMk/>
          <pc:sldMk cId="3151483386" sldId="303"/>
        </pc:sldMkLst>
        <pc:spChg chg="del">
          <ac:chgData name="Ralf Dibbern" userId="a01005e4-e3fe-45a9-888a-e173fdd1f582" providerId="ADAL" clId="{A348DC77-A405-4AB1-8265-572F6B574743}" dt="2023-10-26T12:29:43.081" v="32" actId="478"/>
          <ac:spMkLst>
            <pc:docMk/>
            <pc:sldMk cId="3151483386" sldId="303"/>
            <ac:spMk id="2" creationId="{67A680CF-4E39-2B0D-C41F-E50D5B79702E}"/>
          </ac:spMkLst>
        </pc:spChg>
        <pc:spChg chg="add mod">
          <ac:chgData name="Ralf Dibbern" userId="a01005e4-e3fe-45a9-888a-e173fdd1f582" providerId="ADAL" clId="{A348DC77-A405-4AB1-8265-572F6B574743}" dt="2023-10-26T12:29:43.422" v="33"/>
          <ac:spMkLst>
            <pc:docMk/>
            <pc:sldMk cId="3151483386" sldId="303"/>
            <ac:spMk id="3" creationId="{4BBCB4DF-4E48-B7C9-DA4E-52B5545F8F83}"/>
          </ac:spMkLst>
        </pc:spChg>
      </pc:sldChg>
      <pc:sldChg chg="addSp delSp modSp mod">
        <pc:chgData name="Ralf Dibbern" userId="a01005e4-e3fe-45a9-888a-e173fdd1f582" providerId="ADAL" clId="{A348DC77-A405-4AB1-8265-572F6B574743}" dt="2023-10-26T12:29:48.747" v="35"/>
        <pc:sldMkLst>
          <pc:docMk/>
          <pc:sldMk cId="3790367841" sldId="304"/>
        </pc:sldMkLst>
        <pc:spChg chg="del">
          <ac:chgData name="Ralf Dibbern" userId="a01005e4-e3fe-45a9-888a-e173fdd1f582" providerId="ADAL" clId="{A348DC77-A405-4AB1-8265-572F6B574743}" dt="2023-10-26T12:29:48.448" v="34" actId="478"/>
          <ac:spMkLst>
            <pc:docMk/>
            <pc:sldMk cId="3790367841" sldId="304"/>
            <ac:spMk id="2" creationId="{03A76103-4414-C11F-5995-D8AF40343A99}"/>
          </ac:spMkLst>
        </pc:spChg>
        <pc:spChg chg="add mod">
          <ac:chgData name="Ralf Dibbern" userId="a01005e4-e3fe-45a9-888a-e173fdd1f582" providerId="ADAL" clId="{A348DC77-A405-4AB1-8265-572F6B574743}" dt="2023-10-26T12:29:48.747" v="35"/>
          <ac:spMkLst>
            <pc:docMk/>
            <pc:sldMk cId="3790367841" sldId="304"/>
            <ac:spMk id="3" creationId="{E80FC366-13EE-97A3-1617-FF5F6C3A0EE9}"/>
          </ac:spMkLst>
        </pc:spChg>
      </pc:sldChg>
      <pc:sldChg chg="addSp delSp modSp mod">
        <pc:chgData name="Ralf Dibbern" userId="a01005e4-e3fe-45a9-888a-e173fdd1f582" providerId="ADAL" clId="{A348DC77-A405-4AB1-8265-572F6B574743}" dt="2023-10-26T12:29:30.560" v="29"/>
        <pc:sldMkLst>
          <pc:docMk/>
          <pc:sldMk cId="1029639619" sldId="305"/>
        </pc:sldMkLst>
        <pc:spChg chg="del">
          <ac:chgData name="Ralf Dibbern" userId="a01005e4-e3fe-45a9-888a-e173fdd1f582" providerId="ADAL" clId="{A348DC77-A405-4AB1-8265-572F6B574743}" dt="2023-10-26T12:29:29.834" v="28" actId="478"/>
          <ac:spMkLst>
            <pc:docMk/>
            <pc:sldMk cId="1029639619" sldId="305"/>
            <ac:spMk id="2" creationId="{88A50804-B54C-7EE0-08F7-008C72585DCC}"/>
          </ac:spMkLst>
        </pc:spChg>
        <pc:spChg chg="add mod">
          <ac:chgData name="Ralf Dibbern" userId="a01005e4-e3fe-45a9-888a-e173fdd1f582" providerId="ADAL" clId="{A348DC77-A405-4AB1-8265-572F6B574743}" dt="2023-10-26T12:29:30.560" v="29"/>
          <ac:spMkLst>
            <pc:docMk/>
            <pc:sldMk cId="1029639619" sldId="305"/>
            <ac:spMk id="7" creationId="{8DA8B695-C16F-3E65-72DA-86BF7087E1CC}"/>
          </ac:spMkLst>
        </pc:spChg>
        <pc:graphicFrameChg chg="add del mod">
          <ac:chgData name="Ralf Dibbern" userId="a01005e4-e3fe-45a9-888a-e173fdd1f582" providerId="ADAL" clId="{A348DC77-A405-4AB1-8265-572F6B574743}" dt="2023-10-26T12:27:18.348" v="1"/>
          <ac:graphicFrameMkLst>
            <pc:docMk/>
            <pc:sldMk cId="1029639619" sldId="305"/>
            <ac:graphicFrameMk id="3" creationId="{F5AAD735-DE6B-4DC4-6EBB-A28F2C84D59D}"/>
          </ac:graphicFrameMkLst>
        </pc:graphicFrameChg>
        <pc:picChg chg="add mod">
          <ac:chgData name="Ralf Dibbern" userId="a01005e4-e3fe-45a9-888a-e173fdd1f582" providerId="ADAL" clId="{A348DC77-A405-4AB1-8265-572F6B574743}" dt="2023-10-26T12:27:27.042" v="4" actId="14100"/>
          <ac:picMkLst>
            <pc:docMk/>
            <pc:sldMk cId="1029639619" sldId="305"/>
            <ac:picMk id="6" creationId="{1A8A8511-A8FD-5751-600C-2F496C11988C}"/>
          </ac:picMkLst>
        </pc:picChg>
      </pc:sldChg>
      <pc:sldChg chg="addSp delSp modSp mod">
        <pc:chgData name="Ralf Dibbern" userId="a01005e4-e3fe-45a9-888a-e173fdd1f582" providerId="ADAL" clId="{A348DC77-A405-4AB1-8265-572F6B574743}" dt="2023-10-26T12:29:53.205" v="37"/>
        <pc:sldMkLst>
          <pc:docMk/>
          <pc:sldMk cId="129001144" sldId="307"/>
        </pc:sldMkLst>
        <pc:spChg chg="add mod">
          <ac:chgData name="Ralf Dibbern" userId="a01005e4-e3fe-45a9-888a-e173fdd1f582" providerId="ADAL" clId="{A348DC77-A405-4AB1-8265-572F6B574743}" dt="2023-10-26T12:29:53.205" v="37"/>
          <ac:spMkLst>
            <pc:docMk/>
            <pc:sldMk cId="129001144" sldId="307"/>
            <ac:spMk id="2" creationId="{C6AA1111-C60F-D203-B5BA-E3371FF54140}"/>
          </ac:spMkLst>
        </pc:spChg>
        <pc:spChg chg="del">
          <ac:chgData name="Ralf Dibbern" userId="a01005e4-e3fe-45a9-888a-e173fdd1f582" providerId="ADAL" clId="{A348DC77-A405-4AB1-8265-572F6B574743}" dt="2023-10-26T12:29:52.941" v="36" actId="478"/>
          <ac:spMkLst>
            <pc:docMk/>
            <pc:sldMk cId="129001144" sldId="307"/>
            <ac:spMk id="6" creationId="{07CEFBA7-0543-AC9D-1F7C-48241AC0F166}"/>
          </ac:spMkLst>
        </pc:spChg>
      </pc:sldChg>
      <pc:sldChg chg="addSp delSp modSp mod">
        <pc:chgData name="Ralf Dibbern" userId="a01005e4-e3fe-45a9-888a-e173fdd1f582" providerId="ADAL" clId="{A348DC77-A405-4AB1-8265-572F6B574743}" dt="2023-10-26T12:29:37.259" v="31"/>
        <pc:sldMkLst>
          <pc:docMk/>
          <pc:sldMk cId="1864994220" sldId="311"/>
        </pc:sldMkLst>
        <pc:spChg chg="del">
          <ac:chgData name="Ralf Dibbern" userId="a01005e4-e3fe-45a9-888a-e173fdd1f582" providerId="ADAL" clId="{A348DC77-A405-4AB1-8265-572F6B574743}" dt="2023-10-26T12:29:36.870" v="30" actId="478"/>
          <ac:spMkLst>
            <pc:docMk/>
            <pc:sldMk cId="1864994220" sldId="311"/>
            <ac:spMk id="2" creationId="{88A50804-B54C-7EE0-08F7-008C72585DCC}"/>
          </ac:spMkLst>
        </pc:spChg>
        <pc:spChg chg="add mod">
          <ac:chgData name="Ralf Dibbern" userId="a01005e4-e3fe-45a9-888a-e173fdd1f582" providerId="ADAL" clId="{A348DC77-A405-4AB1-8265-572F6B574743}" dt="2023-10-26T12:29:37.259" v="31"/>
          <ac:spMkLst>
            <pc:docMk/>
            <pc:sldMk cId="1864994220" sldId="311"/>
            <ac:spMk id="7" creationId="{D5469862-5503-8C4F-3CF2-0CD8F2FFA479}"/>
          </ac:spMkLst>
        </pc:spChg>
        <pc:graphicFrameChg chg="add del mod">
          <ac:chgData name="Ralf Dibbern" userId="a01005e4-e3fe-45a9-888a-e173fdd1f582" providerId="ADAL" clId="{A348DC77-A405-4AB1-8265-572F6B574743}" dt="2023-10-26T12:28:16.058" v="16"/>
          <ac:graphicFrameMkLst>
            <pc:docMk/>
            <pc:sldMk cId="1864994220" sldId="311"/>
            <ac:graphicFrameMk id="3" creationId="{1AC9E297-6DDE-A895-5597-26A5B5071858}"/>
          </ac:graphicFrameMkLst>
        </pc:graphicFrameChg>
        <pc:picChg chg="add mod">
          <ac:chgData name="Ralf Dibbern" userId="a01005e4-e3fe-45a9-888a-e173fdd1f582" providerId="ADAL" clId="{A348DC77-A405-4AB1-8265-572F6B574743}" dt="2023-10-26T12:28:33.640" v="20" actId="1076"/>
          <ac:picMkLst>
            <pc:docMk/>
            <pc:sldMk cId="1864994220" sldId="311"/>
            <ac:picMk id="6" creationId="{6B7C138F-E261-8633-FDB1-4430C809A2EE}"/>
          </ac:picMkLst>
        </pc:picChg>
      </pc:sldChg>
    </pc:docChg>
  </pc:docChgLst>
  <pc:docChgLst>
    <pc:chgData name="Ralf Dibbern" userId="a01005e4-e3fe-45a9-888a-e173fdd1f582" providerId="ADAL" clId="{49F0FB77-996E-492C-A9C9-58A6D2EE9A53}"/>
    <pc:docChg chg="custSel modSld">
      <pc:chgData name="Ralf Dibbern" userId="a01005e4-e3fe-45a9-888a-e173fdd1f582" providerId="ADAL" clId="{49F0FB77-996E-492C-A9C9-58A6D2EE9A53}" dt="2023-05-01T15:52:52.778" v="58"/>
      <pc:docMkLst>
        <pc:docMk/>
      </pc:docMkLst>
      <pc:sldChg chg="addSp delSp modSp mod delCm modCm">
        <pc:chgData name="Ralf Dibbern" userId="a01005e4-e3fe-45a9-888a-e173fdd1f582" providerId="ADAL" clId="{49F0FB77-996E-492C-A9C9-58A6D2EE9A53}" dt="2023-05-01T15:51:57.795" v="56"/>
        <pc:sldMkLst>
          <pc:docMk/>
          <pc:sldMk cId="3151483386" sldId="303"/>
        </pc:sldMkLst>
        <pc:spChg chg="add del mod">
          <ac:chgData name="Ralf Dibbern" userId="a01005e4-e3fe-45a9-888a-e173fdd1f582" providerId="ADAL" clId="{49F0FB77-996E-492C-A9C9-58A6D2EE9A53}" dt="2023-04-30T20:50:36.635" v="25" actId="478"/>
          <ac:spMkLst>
            <pc:docMk/>
            <pc:sldMk cId="3151483386" sldId="303"/>
            <ac:spMk id="7" creationId="{C75A5DB0-EF28-F121-3B17-CC5D78776014}"/>
          </ac:spMkLst>
        </pc:spChg>
        <pc:graphicFrameChg chg="add del mod">
          <ac:chgData name="Ralf Dibbern" userId="a01005e4-e3fe-45a9-888a-e173fdd1f582" providerId="ADAL" clId="{49F0FB77-996E-492C-A9C9-58A6D2EE9A53}" dt="2023-04-30T20:48:04.440" v="12"/>
          <ac:graphicFrameMkLst>
            <pc:docMk/>
            <pc:sldMk cId="3151483386" sldId="303"/>
            <ac:graphicFrameMk id="3" creationId="{81E1E53D-9B50-398B-D1DC-A1EDBD4A1F56}"/>
          </ac:graphicFrameMkLst>
        </pc:graphicFrameChg>
        <pc:graphicFrameChg chg="add del mod">
          <ac:chgData name="Ralf Dibbern" userId="a01005e4-e3fe-45a9-888a-e173fdd1f582" providerId="ADAL" clId="{49F0FB77-996E-492C-A9C9-58A6D2EE9A53}" dt="2023-04-30T20:50:31.985" v="23"/>
          <ac:graphicFrameMkLst>
            <pc:docMk/>
            <pc:sldMk cId="3151483386" sldId="303"/>
            <ac:graphicFrameMk id="8" creationId="{14C4C62D-D0AF-7ACD-33BC-F6E3C40D620C}"/>
          </ac:graphicFrameMkLst>
        </pc:graphicFrameChg>
        <pc:graphicFrameChg chg="add del mod">
          <ac:chgData name="Ralf Dibbern" userId="a01005e4-e3fe-45a9-888a-e173fdd1f582" providerId="ADAL" clId="{49F0FB77-996E-492C-A9C9-58A6D2EE9A53}" dt="2023-04-30T20:51:06.457" v="30"/>
          <ac:graphicFrameMkLst>
            <pc:docMk/>
            <pc:sldMk cId="3151483386" sldId="303"/>
            <ac:graphicFrameMk id="11" creationId="{DD073FBD-42F9-71EA-CEB6-2EA3720F2AE9}"/>
          </ac:graphicFrameMkLst>
        </pc:graphicFrameChg>
        <pc:picChg chg="add del mod">
          <ac:chgData name="Ralf Dibbern" userId="a01005e4-e3fe-45a9-888a-e173fdd1f582" providerId="ADAL" clId="{49F0FB77-996E-492C-A9C9-58A6D2EE9A53}" dt="2023-04-30T20:50:25.420" v="21" actId="478"/>
          <ac:picMkLst>
            <pc:docMk/>
            <pc:sldMk cId="3151483386" sldId="303"/>
            <ac:picMk id="6" creationId="{67746C8D-53F9-FCE7-9009-6390FA5F6C1B}"/>
          </ac:picMkLst>
        </pc:picChg>
        <pc:picChg chg="add del mod">
          <ac:chgData name="Ralf Dibbern" userId="a01005e4-e3fe-45a9-888a-e173fdd1f582" providerId="ADAL" clId="{49F0FB77-996E-492C-A9C9-58A6D2EE9A53}" dt="2023-04-30T20:51:02.361" v="28" actId="478"/>
          <ac:picMkLst>
            <pc:docMk/>
            <pc:sldMk cId="3151483386" sldId="303"/>
            <ac:picMk id="9" creationId="{3F113E60-CFDB-9A8B-0319-22D0D95697E6}"/>
          </ac:picMkLst>
        </pc:picChg>
        <pc:picChg chg="del">
          <ac:chgData name="Ralf Dibbern" userId="a01005e4-e3fe-45a9-888a-e173fdd1f582" providerId="ADAL" clId="{49F0FB77-996E-492C-A9C9-58A6D2EE9A53}" dt="2023-04-30T20:48:00.618" v="10" actId="478"/>
          <ac:picMkLst>
            <pc:docMk/>
            <pc:sldMk cId="3151483386" sldId="303"/>
            <ac:picMk id="10" creationId="{DA316108-3F06-2521-EEC7-266348028D9F}"/>
          </ac:picMkLst>
        </pc:picChg>
        <pc:picChg chg="add mod">
          <ac:chgData name="Ralf Dibbern" userId="a01005e4-e3fe-45a9-888a-e173fdd1f582" providerId="ADAL" clId="{49F0FB77-996E-492C-A9C9-58A6D2EE9A53}" dt="2023-04-30T20:51:10.412" v="33" actId="14100"/>
          <ac:picMkLst>
            <pc:docMk/>
            <pc:sldMk cId="3151483386" sldId="303"/>
            <ac:picMk id="12" creationId="{B0051185-B153-3BF7-E7D0-EBCC0309EED6}"/>
          </ac:picMkLst>
        </pc:picChg>
        <pc:extLst>
          <p:ext xmlns:p="http://schemas.openxmlformats.org/presentationml/2006/main" uri="{D6D511B9-2390-475A-947B-AFAB55BFBCF1}">
            <pc226:cmChg xmlns:pc226="http://schemas.microsoft.com/office/powerpoint/2022/06/main/command" chg="del mod">
              <pc226:chgData name="Ralf Dibbern" userId="a01005e4-e3fe-45a9-888a-e173fdd1f582" providerId="ADAL" clId="{49F0FB77-996E-492C-A9C9-58A6D2EE9A53}" dt="2023-05-01T15:51:57.795" v="56"/>
              <pc2:cmMkLst xmlns:pc2="http://schemas.microsoft.com/office/powerpoint/2019/9/main/command">
                <pc:docMk/>
                <pc:sldMk cId="3151483386" sldId="303"/>
                <pc2:cmMk id="{137B143A-2DF4-4ABC-BEC9-1D3C3333A1FB}"/>
              </pc2:cmMkLst>
              <pc226:cmRplyChg chg="add">
                <pc226:chgData name="Ralf Dibbern" userId="a01005e4-e3fe-45a9-888a-e173fdd1f582" providerId="ADAL" clId="{49F0FB77-996E-492C-A9C9-58A6D2EE9A53}" dt="2023-04-30T20:57:34.796" v="35"/>
                <pc2:cmRplyMkLst xmlns:pc2="http://schemas.microsoft.com/office/powerpoint/2019/9/main/command">
                  <pc:docMk/>
                  <pc:sldMk cId="3151483386" sldId="303"/>
                  <pc2:cmMk id="{137B143A-2DF4-4ABC-BEC9-1D3C3333A1FB}"/>
                  <pc2:cmRplyMk id="{2B8D01B3-938A-4302-8938-5B424C6F20BB}"/>
                </pc2:cmRplyMkLst>
              </pc226:cmRplyChg>
            </pc226:cmChg>
          </p:ext>
        </pc:extLst>
      </pc:sldChg>
      <pc:sldChg chg="delCm modCm">
        <pc:chgData name="Ralf Dibbern" userId="a01005e4-e3fe-45a9-888a-e173fdd1f582" providerId="ADAL" clId="{49F0FB77-996E-492C-A9C9-58A6D2EE9A53}" dt="2023-05-01T15:52:52.778" v="58"/>
        <pc:sldMkLst>
          <pc:docMk/>
          <pc:sldMk cId="3790367841" sldId="304"/>
        </pc:sldMkLst>
        <pc:extLst>
          <p:ext xmlns:p="http://schemas.openxmlformats.org/presentationml/2006/main" uri="{D6D511B9-2390-475A-947B-AFAB55BFBCF1}">
            <pc226:cmChg xmlns:pc226="http://schemas.microsoft.com/office/powerpoint/2022/06/main/command" chg="del mod">
              <pc226:chgData name="Ralf Dibbern" userId="a01005e4-e3fe-45a9-888a-e173fdd1f582" providerId="ADAL" clId="{49F0FB77-996E-492C-A9C9-58A6D2EE9A53}" dt="2023-05-01T15:52:52.778" v="58"/>
              <pc2:cmMkLst xmlns:pc2="http://schemas.microsoft.com/office/powerpoint/2019/9/main/command">
                <pc:docMk/>
                <pc:sldMk cId="3790367841" sldId="304"/>
                <pc2:cmMk id="{9D481710-96C6-49C7-B9E9-E58F321EF994}"/>
              </pc2:cmMkLst>
              <pc226:cmRplyChg chg="add">
                <pc226:chgData name="Ralf Dibbern" userId="a01005e4-e3fe-45a9-888a-e173fdd1f582" providerId="ADAL" clId="{49F0FB77-996E-492C-A9C9-58A6D2EE9A53}" dt="2023-04-30T20:59:34.264" v="36"/>
                <pc2:cmRplyMkLst xmlns:pc2="http://schemas.microsoft.com/office/powerpoint/2019/9/main/command">
                  <pc:docMk/>
                  <pc:sldMk cId="3790367841" sldId="304"/>
                  <pc2:cmMk id="{9D481710-96C6-49C7-B9E9-E58F321EF994}"/>
                  <pc2:cmRplyMk id="{4DF5DFFC-E056-402B-AFCE-E35EABB0285F}"/>
                </pc2:cmRplyMkLst>
              </pc226:cmRplyChg>
            </pc226:cmChg>
          </p:ext>
        </pc:extLst>
      </pc:sldChg>
      <pc:sldChg chg="addSp delSp modSp mod delCm modCm">
        <pc:chgData name="Ralf Dibbern" userId="a01005e4-e3fe-45a9-888a-e173fdd1f582" providerId="ADAL" clId="{49F0FB77-996E-492C-A9C9-58A6D2EE9A53}" dt="2023-05-01T15:51:47.172" v="54"/>
        <pc:sldMkLst>
          <pc:docMk/>
          <pc:sldMk cId="2048609314" sldId="310"/>
        </pc:sldMkLst>
        <pc:graphicFrameChg chg="add del mod">
          <ac:chgData name="Ralf Dibbern" userId="a01005e4-e3fe-45a9-888a-e173fdd1f582" providerId="ADAL" clId="{49F0FB77-996E-492C-A9C9-58A6D2EE9A53}" dt="2023-05-01T15:47:58.167" v="39"/>
          <ac:graphicFrameMkLst>
            <pc:docMk/>
            <pc:sldMk cId="2048609314" sldId="310"/>
            <ac:graphicFrameMk id="3" creationId="{63DF07CF-D349-9A4F-CE3B-02A9F824642A}"/>
          </ac:graphicFrameMkLst>
        </pc:graphicFrameChg>
        <pc:graphicFrameChg chg="add del mod">
          <ac:chgData name="Ralf Dibbern" userId="a01005e4-e3fe-45a9-888a-e173fdd1f582" providerId="ADAL" clId="{49F0FB77-996E-492C-A9C9-58A6D2EE9A53}" dt="2023-04-30T19:56:10.493" v="2"/>
          <ac:graphicFrameMkLst>
            <pc:docMk/>
            <pc:sldMk cId="2048609314" sldId="310"/>
            <ac:graphicFrameMk id="3" creationId="{8EB2F659-900D-2AB2-C7AA-EC9F33373EBC}"/>
          </ac:graphicFrameMkLst>
        </pc:graphicFrameChg>
        <pc:graphicFrameChg chg="add del mod">
          <ac:chgData name="Ralf Dibbern" userId="a01005e4-e3fe-45a9-888a-e173fdd1f582" providerId="ADAL" clId="{49F0FB77-996E-492C-A9C9-58A6D2EE9A53}" dt="2023-05-01T15:49:43.469" v="49"/>
          <ac:graphicFrameMkLst>
            <pc:docMk/>
            <pc:sldMk cId="2048609314" sldId="310"/>
            <ac:graphicFrameMk id="10" creationId="{C307A945-F97E-605E-D841-76EA8242B483}"/>
          </ac:graphicFrameMkLst>
        </pc:graphicFrameChg>
        <pc:picChg chg="add del mod">
          <ac:chgData name="Ralf Dibbern" userId="a01005e4-e3fe-45a9-888a-e173fdd1f582" providerId="ADAL" clId="{49F0FB77-996E-492C-A9C9-58A6D2EE9A53}" dt="2023-05-01T15:47:53.578" v="37" actId="478"/>
          <ac:picMkLst>
            <pc:docMk/>
            <pc:sldMk cId="2048609314" sldId="310"/>
            <ac:picMk id="6" creationId="{48ACB319-72FD-6E80-C034-84A0D19E8D42}"/>
          </ac:picMkLst>
        </pc:picChg>
        <pc:picChg chg="add del mod">
          <ac:chgData name="Ralf Dibbern" userId="a01005e4-e3fe-45a9-888a-e173fdd1f582" providerId="ADAL" clId="{49F0FB77-996E-492C-A9C9-58A6D2EE9A53}" dt="2023-05-01T15:49:33.855" v="46" actId="478"/>
          <ac:picMkLst>
            <pc:docMk/>
            <pc:sldMk cId="2048609314" sldId="310"/>
            <ac:picMk id="7" creationId="{073387AC-D72D-7F38-8D70-B335983D4B65}"/>
          </ac:picMkLst>
        </pc:picChg>
        <pc:picChg chg="del mod">
          <ac:chgData name="Ralf Dibbern" userId="a01005e4-e3fe-45a9-888a-e173fdd1f582" providerId="ADAL" clId="{49F0FB77-996E-492C-A9C9-58A6D2EE9A53}" dt="2023-05-01T15:49:35.870" v="47" actId="478"/>
          <ac:picMkLst>
            <pc:docMk/>
            <pc:sldMk cId="2048609314" sldId="310"/>
            <ac:picMk id="8" creationId="{87B61D6D-8CD7-296C-EE14-BBBA6300DC67}"/>
          </ac:picMkLst>
        </pc:picChg>
        <pc:picChg chg="add mod">
          <ac:chgData name="Ralf Dibbern" userId="a01005e4-e3fe-45a9-888a-e173fdd1f582" providerId="ADAL" clId="{49F0FB77-996E-492C-A9C9-58A6D2EE9A53}" dt="2023-05-01T15:49:53.634" v="52" actId="14100"/>
          <ac:picMkLst>
            <pc:docMk/>
            <pc:sldMk cId="2048609314" sldId="310"/>
            <ac:picMk id="12" creationId="{DEDDE299-4884-5460-D4AB-319C31558490}"/>
          </ac:picMkLst>
        </pc:picChg>
        <pc:picChg chg="del">
          <ac:chgData name="Ralf Dibbern" userId="a01005e4-e3fe-45a9-888a-e173fdd1f582" providerId="ADAL" clId="{49F0FB77-996E-492C-A9C9-58A6D2EE9A53}" dt="2023-04-30T19:56:06.296" v="0" actId="478"/>
          <ac:picMkLst>
            <pc:docMk/>
            <pc:sldMk cId="2048609314" sldId="310"/>
            <ac:picMk id="14" creationId="{B45803E8-8A81-13CD-DA41-ECDA6C22794A}"/>
          </ac:picMkLst>
        </pc:picChg>
        <pc:extLst>
          <p:ext xmlns:p="http://schemas.openxmlformats.org/presentationml/2006/main" uri="{D6D511B9-2390-475A-947B-AFAB55BFBCF1}">
            <pc226:cmChg xmlns:pc226="http://schemas.microsoft.com/office/powerpoint/2022/06/main/command" chg="del mod">
              <pc226:chgData name="Ralf Dibbern" userId="a01005e4-e3fe-45a9-888a-e173fdd1f582" providerId="ADAL" clId="{49F0FB77-996E-492C-A9C9-58A6D2EE9A53}" dt="2023-05-01T15:51:47.172" v="54"/>
              <pc2:cmMkLst xmlns:pc2="http://schemas.microsoft.com/office/powerpoint/2019/9/main/command">
                <pc:docMk/>
                <pc:sldMk cId="2048609314" sldId="310"/>
                <pc2:cmMk id="{27E75BB0-E4A2-40E8-B924-20B23F9B829B}"/>
              </pc2:cmMkLst>
              <pc226:cmRplyChg chg="add">
                <pc226:chgData name="Ralf Dibbern" userId="a01005e4-e3fe-45a9-888a-e173fdd1f582" providerId="ADAL" clId="{49F0FB77-996E-492C-A9C9-58A6D2EE9A53}" dt="2023-04-30T20:54:50.152" v="34"/>
                <pc2:cmRplyMkLst xmlns:pc2="http://schemas.microsoft.com/office/powerpoint/2019/9/main/command">
                  <pc:docMk/>
                  <pc:sldMk cId="2048609314" sldId="310"/>
                  <pc2:cmMk id="{27E75BB0-E4A2-40E8-B924-20B23F9B829B}"/>
                  <pc2:cmRplyMk id="{1402D5D9-6231-4AA2-95E6-A4A4FC86F3D9}"/>
                </pc2:cmRplyMkLst>
              </pc226:cmRplyChg>
            </pc226:cmChg>
          </p:ext>
        </pc:extLst>
      </pc:sldChg>
    </pc:docChg>
  </pc:docChgLst>
  <pc:docChgLst>
    <pc:chgData name="Ralf Dibbern" userId="a01005e4-e3fe-45a9-888a-e173fdd1f582" providerId="ADAL" clId="{74A46A44-63F7-422E-8FD7-7967491B1B6E}"/>
    <pc:docChg chg="custSel modSld">
      <pc:chgData name="Ralf Dibbern" userId="a01005e4-e3fe-45a9-888a-e173fdd1f582" providerId="ADAL" clId="{74A46A44-63F7-422E-8FD7-7967491B1B6E}" dt="2023-10-26T15:14:46.412" v="28" actId="14100"/>
      <pc:docMkLst>
        <pc:docMk/>
      </pc:docMkLst>
      <pc:sldChg chg="addSp delSp modSp mod">
        <pc:chgData name="Ralf Dibbern" userId="a01005e4-e3fe-45a9-888a-e173fdd1f582" providerId="ADAL" clId="{74A46A44-63F7-422E-8FD7-7967491B1B6E}" dt="2023-10-26T12:56:24.098" v="6" actId="14100"/>
        <pc:sldMkLst>
          <pc:docMk/>
          <pc:sldMk cId="3151483386" sldId="303"/>
        </pc:sldMkLst>
        <pc:graphicFrameChg chg="add del mod">
          <ac:chgData name="Ralf Dibbern" userId="a01005e4-e3fe-45a9-888a-e173fdd1f582" providerId="ADAL" clId="{74A46A44-63F7-422E-8FD7-7967491B1B6E}" dt="2023-10-26T12:56:08.818" v="2"/>
          <ac:graphicFrameMkLst>
            <pc:docMk/>
            <pc:sldMk cId="3151483386" sldId="303"/>
            <ac:graphicFrameMk id="2" creationId="{1E186CD9-49DE-096E-2C00-2F7497F42098}"/>
          </ac:graphicFrameMkLst>
        </pc:graphicFrameChg>
        <pc:picChg chg="del">
          <ac:chgData name="Ralf Dibbern" userId="a01005e4-e3fe-45a9-888a-e173fdd1f582" providerId="ADAL" clId="{74A46A44-63F7-422E-8FD7-7967491B1B6E}" dt="2023-10-26T12:56:04.349" v="0" actId="478"/>
          <ac:picMkLst>
            <pc:docMk/>
            <pc:sldMk cId="3151483386" sldId="303"/>
            <ac:picMk id="6" creationId="{2638D9A4-A6D2-9ABA-167C-0231DD9550E3}"/>
          </ac:picMkLst>
        </pc:picChg>
        <pc:picChg chg="add mod">
          <ac:chgData name="Ralf Dibbern" userId="a01005e4-e3fe-45a9-888a-e173fdd1f582" providerId="ADAL" clId="{74A46A44-63F7-422E-8FD7-7967491B1B6E}" dt="2023-10-26T12:56:24.098" v="6" actId="14100"/>
          <ac:picMkLst>
            <pc:docMk/>
            <pc:sldMk cId="3151483386" sldId="303"/>
            <ac:picMk id="7" creationId="{FD67D9E9-32F9-62BA-A296-9E546D273D31}"/>
          </ac:picMkLst>
        </pc:picChg>
      </pc:sldChg>
      <pc:sldChg chg="addSp delSp modSp mod">
        <pc:chgData name="Ralf Dibbern" userId="a01005e4-e3fe-45a9-888a-e173fdd1f582" providerId="ADAL" clId="{74A46A44-63F7-422E-8FD7-7967491B1B6E}" dt="2023-10-26T12:59:38.563" v="10" actId="1076"/>
        <pc:sldMkLst>
          <pc:docMk/>
          <pc:sldMk cId="129001144" sldId="307"/>
        </pc:sldMkLst>
        <pc:picChg chg="del">
          <ac:chgData name="Ralf Dibbern" userId="a01005e4-e3fe-45a9-888a-e173fdd1f582" providerId="ADAL" clId="{74A46A44-63F7-422E-8FD7-7967491B1B6E}" dt="2023-10-26T12:59:28.728" v="7" actId="478"/>
          <ac:picMkLst>
            <pc:docMk/>
            <pc:sldMk cId="129001144" sldId="307"/>
            <ac:picMk id="3" creationId="{D8B2C346-0284-4059-BE29-29CF1DB27F0C}"/>
          </ac:picMkLst>
        </pc:picChg>
        <pc:picChg chg="add mod">
          <ac:chgData name="Ralf Dibbern" userId="a01005e4-e3fe-45a9-888a-e173fdd1f582" providerId="ADAL" clId="{74A46A44-63F7-422E-8FD7-7967491B1B6E}" dt="2023-10-26T12:59:38.563" v="10" actId="1076"/>
          <ac:picMkLst>
            <pc:docMk/>
            <pc:sldMk cId="129001144" sldId="307"/>
            <ac:picMk id="7" creationId="{4A3A2B94-5231-EBCE-C377-5ACB072A4414}"/>
          </ac:picMkLst>
        </pc:picChg>
      </pc:sldChg>
      <pc:sldChg chg="addSp delSp modSp mod">
        <pc:chgData name="Ralf Dibbern" userId="a01005e4-e3fe-45a9-888a-e173fdd1f582" providerId="ADAL" clId="{74A46A44-63F7-422E-8FD7-7967491B1B6E}" dt="2023-10-26T13:10:44.316" v="21" actId="20577"/>
        <pc:sldMkLst>
          <pc:docMk/>
          <pc:sldMk cId="252793923" sldId="308"/>
        </pc:sldMkLst>
        <pc:spChg chg="mod">
          <ac:chgData name="Ralf Dibbern" userId="a01005e4-e3fe-45a9-888a-e173fdd1f582" providerId="ADAL" clId="{74A46A44-63F7-422E-8FD7-7967491B1B6E}" dt="2023-10-26T13:10:44.316" v="21" actId="20577"/>
          <ac:spMkLst>
            <pc:docMk/>
            <pc:sldMk cId="252793923" sldId="308"/>
            <ac:spMk id="2" creationId="{78E52AA6-CD2B-60C6-3795-C46CABFA60AE}"/>
          </ac:spMkLst>
        </pc:spChg>
        <pc:graphicFrameChg chg="add del mod">
          <ac:chgData name="Ralf Dibbern" userId="a01005e4-e3fe-45a9-888a-e173fdd1f582" providerId="ADAL" clId="{74A46A44-63F7-422E-8FD7-7967491B1B6E}" dt="2023-10-26T13:10:16.789" v="13"/>
          <ac:graphicFrameMkLst>
            <pc:docMk/>
            <pc:sldMk cId="252793923" sldId="308"/>
            <ac:graphicFrameMk id="3" creationId="{4D614C5E-6A48-7559-5BA2-46BC135FAA1C}"/>
          </ac:graphicFrameMkLst>
        </pc:graphicFrameChg>
        <pc:picChg chg="add mod">
          <ac:chgData name="Ralf Dibbern" userId="a01005e4-e3fe-45a9-888a-e173fdd1f582" providerId="ADAL" clId="{74A46A44-63F7-422E-8FD7-7967491B1B6E}" dt="2023-10-26T13:10:23.643" v="17" actId="1076"/>
          <ac:picMkLst>
            <pc:docMk/>
            <pc:sldMk cId="252793923" sldId="308"/>
            <ac:picMk id="6" creationId="{8E234756-2D50-E46E-6C66-806BA15C115D}"/>
          </ac:picMkLst>
        </pc:picChg>
        <pc:picChg chg="del">
          <ac:chgData name="Ralf Dibbern" userId="a01005e4-e3fe-45a9-888a-e173fdd1f582" providerId="ADAL" clId="{74A46A44-63F7-422E-8FD7-7967491B1B6E}" dt="2023-10-26T13:10:13.108" v="11" actId="478"/>
          <ac:picMkLst>
            <pc:docMk/>
            <pc:sldMk cId="252793923" sldId="308"/>
            <ac:picMk id="7" creationId="{BAAD449C-EA60-CCB9-7832-0ADD49FF73F1}"/>
          </ac:picMkLst>
        </pc:picChg>
      </pc:sldChg>
      <pc:sldChg chg="addSp delSp modSp mod">
        <pc:chgData name="Ralf Dibbern" userId="a01005e4-e3fe-45a9-888a-e173fdd1f582" providerId="ADAL" clId="{74A46A44-63F7-422E-8FD7-7967491B1B6E}" dt="2023-10-26T15:14:46.412" v="28" actId="14100"/>
        <pc:sldMkLst>
          <pc:docMk/>
          <pc:sldMk cId="1864994220" sldId="311"/>
        </pc:sldMkLst>
        <pc:graphicFrameChg chg="add del mod">
          <ac:chgData name="Ralf Dibbern" userId="a01005e4-e3fe-45a9-888a-e173fdd1f582" providerId="ADAL" clId="{74A46A44-63F7-422E-8FD7-7967491B1B6E}" dt="2023-10-26T15:14:35.736" v="24"/>
          <ac:graphicFrameMkLst>
            <pc:docMk/>
            <pc:sldMk cId="1864994220" sldId="311"/>
            <ac:graphicFrameMk id="2" creationId="{25613E74-EDF8-38F0-C8B2-31B8F99B44F3}"/>
          </ac:graphicFrameMkLst>
        </pc:graphicFrameChg>
        <pc:picChg chg="add mod">
          <ac:chgData name="Ralf Dibbern" userId="a01005e4-e3fe-45a9-888a-e173fdd1f582" providerId="ADAL" clId="{74A46A44-63F7-422E-8FD7-7967491B1B6E}" dt="2023-10-26T15:14:46.412" v="28" actId="14100"/>
          <ac:picMkLst>
            <pc:docMk/>
            <pc:sldMk cId="1864994220" sldId="311"/>
            <ac:picMk id="3" creationId="{FD787EFC-B4B4-3EB6-BF6A-56646D0625AB}"/>
          </ac:picMkLst>
        </pc:picChg>
        <pc:picChg chg="del">
          <ac:chgData name="Ralf Dibbern" userId="a01005e4-e3fe-45a9-888a-e173fdd1f582" providerId="ADAL" clId="{74A46A44-63F7-422E-8FD7-7967491B1B6E}" dt="2023-10-26T15:12:51.816" v="22" actId="478"/>
          <ac:picMkLst>
            <pc:docMk/>
            <pc:sldMk cId="1864994220" sldId="311"/>
            <ac:picMk id="6" creationId="{6B7C138F-E261-8633-FDB1-4430C809A2EE}"/>
          </ac:picMkLst>
        </pc:picChg>
      </pc:sldChg>
    </pc:docChg>
  </pc:docChgLst>
  <pc:docChgLst>
    <pc:chgData name="Ralf Dibbern" userId="a01005e4-e3fe-45a9-888a-e173fdd1f582" providerId="ADAL" clId="{8088CD32-C859-4493-8AA9-2584AC7555F0}"/>
    <pc:docChg chg="custSel modSld">
      <pc:chgData name="Ralf Dibbern" userId="a01005e4-e3fe-45a9-888a-e173fdd1f582" providerId="ADAL" clId="{8088CD32-C859-4493-8AA9-2584AC7555F0}" dt="2023-07-24T13:50:24.041" v="51" actId="14100"/>
      <pc:docMkLst>
        <pc:docMk/>
      </pc:docMkLst>
      <pc:sldChg chg="addSp delSp modSp mod">
        <pc:chgData name="Ralf Dibbern" userId="a01005e4-e3fe-45a9-888a-e173fdd1f582" providerId="ADAL" clId="{8088CD32-C859-4493-8AA9-2584AC7555F0}" dt="2023-07-24T13:50:24.041" v="51" actId="14100"/>
        <pc:sldMkLst>
          <pc:docMk/>
          <pc:sldMk cId="3151483386" sldId="303"/>
        </pc:sldMkLst>
        <pc:spChg chg="mod">
          <ac:chgData name="Ralf Dibbern" userId="a01005e4-e3fe-45a9-888a-e173fdd1f582" providerId="ADAL" clId="{8088CD32-C859-4493-8AA9-2584AC7555F0}" dt="2023-07-24T13:43:48.525" v="39" actId="20577"/>
          <ac:spMkLst>
            <pc:docMk/>
            <pc:sldMk cId="3151483386" sldId="303"/>
            <ac:spMk id="5" creationId="{BA07AFF8-D5B1-F4C6-EF0A-875336774DE1}"/>
          </ac:spMkLst>
        </pc:spChg>
        <pc:graphicFrameChg chg="add del mod">
          <ac:chgData name="Ralf Dibbern" userId="a01005e4-e3fe-45a9-888a-e173fdd1f582" providerId="ADAL" clId="{8088CD32-C859-4493-8AA9-2584AC7555F0}" dt="2023-07-24T13:42:04.077" v="22"/>
          <ac:graphicFrameMkLst>
            <pc:docMk/>
            <pc:sldMk cId="3151483386" sldId="303"/>
            <ac:graphicFrameMk id="3" creationId="{BE2613A6-D4D8-0D6B-0726-74AAE57BB7D1}"/>
          </ac:graphicFrameMkLst>
        </pc:graphicFrameChg>
        <pc:graphicFrameChg chg="add del mod">
          <ac:chgData name="Ralf Dibbern" userId="a01005e4-e3fe-45a9-888a-e173fdd1f582" providerId="ADAL" clId="{8088CD32-C859-4493-8AA9-2584AC7555F0}" dt="2023-07-24T13:42:40.741" v="29"/>
          <ac:graphicFrameMkLst>
            <pc:docMk/>
            <pc:sldMk cId="3151483386" sldId="303"/>
            <ac:graphicFrameMk id="7" creationId="{BAE4AE16-F00C-2161-AD7A-27821FB758E9}"/>
          </ac:graphicFrameMkLst>
        </pc:graphicFrameChg>
        <pc:graphicFrameChg chg="add del mod">
          <ac:chgData name="Ralf Dibbern" userId="a01005e4-e3fe-45a9-888a-e173fdd1f582" providerId="ADAL" clId="{8088CD32-C859-4493-8AA9-2584AC7555F0}" dt="2023-07-24T13:48:39.576" v="42"/>
          <ac:graphicFrameMkLst>
            <pc:docMk/>
            <pc:sldMk cId="3151483386" sldId="303"/>
            <ac:graphicFrameMk id="9" creationId="{E9404C6A-6312-A0B6-8D43-5DEABB093109}"/>
          </ac:graphicFrameMkLst>
        </pc:graphicFrameChg>
        <pc:graphicFrameChg chg="add del mod">
          <ac:chgData name="Ralf Dibbern" userId="a01005e4-e3fe-45a9-888a-e173fdd1f582" providerId="ADAL" clId="{8088CD32-C859-4493-8AA9-2584AC7555F0}" dt="2023-07-24T13:50:16.281" v="48"/>
          <ac:graphicFrameMkLst>
            <pc:docMk/>
            <pc:sldMk cId="3151483386" sldId="303"/>
            <ac:graphicFrameMk id="11" creationId="{A0257E70-6B5E-0D7B-FF8C-7FF429389E2A}"/>
          </ac:graphicFrameMkLst>
        </pc:graphicFrameChg>
        <pc:picChg chg="add del mod">
          <ac:chgData name="Ralf Dibbern" userId="a01005e4-e3fe-45a9-888a-e173fdd1f582" providerId="ADAL" clId="{8088CD32-C859-4493-8AA9-2584AC7555F0}" dt="2023-07-24T13:42:37.551" v="27" actId="478"/>
          <ac:picMkLst>
            <pc:docMk/>
            <pc:sldMk cId="3151483386" sldId="303"/>
            <ac:picMk id="6" creationId="{B29B7AEA-CB17-E470-D1FC-420B83589317}"/>
          </ac:picMkLst>
        </pc:picChg>
        <pc:picChg chg="add del mod">
          <ac:chgData name="Ralf Dibbern" userId="a01005e4-e3fe-45a9-888a-e173fdd1f582" providerId="ADAL" clId="{8088CD32-C859-4493-8AA9-2584AC7555F0}" dt="2023-07-24T13:48:29.930" v="40" actId="478"/>
          <ac:picMkLst>
            <pc:docMk/>
            <pc:sldMk cId="3151483386" sldId="303"/>
            <ac:picMk id="8" creationId="{BE61BDDE-CFB9-7497-1181-92D94DD04D73}"/>
          </ac:picMkLst>
        </pc:picChg>
        <pc:picChg chg="add del mod">
          <ac:chgData name="Ralf Dibbern" userId="a01005e4-e3fe-45a9-888a-e173fdd1f582" providerId="ADAL" clId="{8088CD32-C859-4493-8AA9-2584AC7555F0}" dt="2023-07-24T13:50:13.619" v="46" actId="478"/>
          <ac:picMkLst>
            <pc:docMk/>
            <pc:sldMk cId="3151483386" sldId="303"/>
            <ac:picMk id="10" creationId="{69B01188-88DC-1BEB-4986-B3BBE5D304F0}"/>
          </ac:picMkLst>
        </pc:picChg>
        <pc:picChg chg="del">
          <ac:chgData name="Ralf Dibbern" userId="a01005e4-e3fe-45a9-888a-e173fdd1f582" providerId="ADAL" clId="{8088CD32-C859-4493-8AA9-2584AC7555F0}" dt="2023-07-24T13:42:00.641" v="20" actId="478"/>
          <ac:picMkLst>
            <pc:docMk/>
            <pc:sldMk cId="3151483386" sldId="303"/>
            <ac:picMk id="12" creationId="{B0051185-B153-3BF7-E7D0-EBCC0309EED6}"/>
          </ac:picMkLst>
        </pc:picChg>
        <pc:picChg chg="add mod">
          <ac:chgData name="Ralf Dibbern" userId="a01005e4-e3fe-45a9-888a-e173fdd1f582" providerId="ADAL" clId="{8088CD32-C859-4493-8AA9-2584AC7555F0}" dt="2023-07-24T13:50:24.041" v="51" actId="14100"/>
          <ac:picMkLst>
            <pc:docMk/>
            <pc:sldMk cId="3151483386" sldId="303"/>
            <ac:picMk id="13" creationId="{8A1F0305-0D8A-4BA7-72B2-44082A8C5B7E}"/>
          </ac:picMkLst>
        </pc:picChg>
      </pc:sldChg>
      <pc:sldChg chg="addSp delSp modSp mod">
        <pc:chgData name="Ralf Dibbern" userId="a01005e4-e3fe-45a9-888a-e173fdd1f582" providerId="ADAL" clId="{8088CD32-C859-4493-8AA9-2584AC7555F0}" dt="2023-07-24T13:01:14.834" v="19" actId="14100"/>
        <pc:sldMkLst>
          <pc:docMk/>
          <pc:sldMk cId="1029639619" sldId="305"/>
        </pc:sldMkLst>
        <pc:graphicFrameChg chg="add del mod">
          <ac:chgData name="Ralf Dibbern" userId="a01005e4-e3fe-45a9-888a-e173fdd1f582" providerId="ADAL" clId="{8088CD32-C859-4493-8AA9-2584AC7555F0}" dt="2023-07-24T12:58:29.743" v="2"/>
          <ac:graphicFrameMkLst>
            <pc:docMk/>
            <pc:sldMk cId="1029639619" sldId="305"/>
            <ac:graphicFrameMk id="3" creationId="{0C039E72-56F7-995E-998F-8B31AEF39842}"/>
          </ac:graphicFrameMkLst>
        </pc:graphicFrameChg>
        <pc:graphicFrameChg chg="add del mod">
          <ac:chgData name="Ralf Dibbern" userId="a01005e4-e3fe-45a9-888a-e173fdd1f582" providerId="ADAL" clId="{8088CD32-C859-4493-8AA9-2584AC7555F0}" dt="2023-07-24T12:59:32.298" v="9"/>
          <ac:graphicFrameMkLst>
            <pc:docMk/>
            <pc:sldMk cId="1029639619" sldId="305"/>
            <ac:graphicFrameMk id="8" creationId="{743866FE-3F0A-E1FD-5998-6668934DD748}"/>
          </ac:graphicFrameMkLst>
        </pc:graphicFrameChg>
        <pc:graphicFrameChg chg="add del mod">
          <ac:chgData name="Ralf Dibbern" userId="a01005e4-e3fe-45a9-888a-e173fdd1f582" providerId="ADAL" clId="{8088CD32-C859-4493-8AA9-2584AC7555F0}" dt="2023-07-24T13:01:02.707" v="16"/>
          <ac:graphicFrameMkLst>
            <pc:docMk/>
            <pc:sldMk cId="1029639619" sldId="305"/>
            <ac:graphicFrameMk id="11" creationId="{E0EA306B-4771-C2A1-035D-A4FAE4978F6F}"/>
          </ac:graphicFrameMkLst>
        </pc:graphicFrameChg>
        <pc:picChg chg="add del mod">
          <ac:chgData name="Ralf Dibbern" userId="a01005e4-e3fe-45a9-888a-e173fdd1f582" providerId="ADAL" clId="{8088CD32-C859-4493-8AA9-2584AC7555F0}" dt="2023-07-24T12:59:28.982" v="7" actId="478"/>
          <ac:picMkLst>
            <pc:docMk/>
            <pc:sldMk cId="1029639619" sldId="305"/>
            <ac:picMk id="6" creationId="{0DFC8EA4-3927-F5D0-6F9B-344DE424F9D2}"/>
          </ac:picMkLst>
        </pc:picChg>
        <pc:picChg chg="del">
          <ac:chgData name="Ralf Dibbern" userId="a01005e4-e3fe-45a9-888a-e173fdd1f582" providerId="ADAL" clId="{8088CD32-C859-4493-8AA9-2584AC7555F0}" dt="2023-07-24T12:58:25.383" v="0" actId="478"/>
          <ac:picMkLst>
            <pc:docMk/>
            <pc:sldMk cId="1029639619" sldId="305"/>
            <ac:picMk id="7" creationId="{8A92314B-5786-C7C8-82EA-550AF1FCA056}"/>
          </ac:picMkLst>
        </pc:picChg>
        <pc:picChg chg="add del mod">
          <ac:chgData name="Ralf Dibbern" userId="a01005e4-e3fe-45a9-888a-e173fdd1f582" providerId="ADAL" clId="{8088CD32-C859-4493-8AA9-2584AC7555F0}" dt="2023-07-24T13:00:58.853" v="14" actId="478"/>
          <ac:picMkLst>
            <pc:docMk/>
            <pc:sldMk cId="1029639619" sldId="305"/>
            <ac:picMk id="10" creationId="{B7CC9A0B-12D8-923A-52BA-BB1CDAA5D01A}"/>
          </ac:picMkLst>
        </pc:picChg>
        <pc:picChg chg="add mod">
          <ac:chgData name="Ralf Dibbern" userId="a01005e4-e3fe-45a9-888a-e173fdd1f582" providerId="ADAL" clId="{8088CD32-C859-4493-8AA9-2584AC7555F0}" dt="2023-07-24T13:01:14.834" v="19" actId="14100"/>
          <ac:picMkLst>
            <pc:docMk/>
            <pc:sldMk cId="1029639619" sldId="305"/>
            <ac:picMk id="12" creationId="{6191CE52-8E92-8ED3-E651-7735E7EC637A}"/>
          </ac:picMkLst>
        </pc:picChg>
      </pc:sldChg>
    </pc:docChg>
  </pc:docChgLst>
  <pc:docChgLst>
    <pc:chgData name="Ralf Dibbern" userId="S::rdibbern@alstria.de::a01005e4-e3fe-45a9-888a-e173fdd1f582" providerId="AD" clId="Web-{276DBE53-EB18-ECAD-D615-E820F20B9CAA}"/>
    <pc:docChg chg="modSld">
      <pc:chgData name="Ralf Dibbern" userId="S::rdibbern@alstria.de::a01005e4-e3fe-45a9-888a-e173fdd1f582" providerId="AD" clId="Web-{276DBE53-EB18-ECAD-D615-E820F20B9CAA}" dt="2023-10-26T12:06:59.996" v="41"/>
      <pc:docMkLst>
        <pc:docMk/>
      </pc:docMkLst>
      <pc:sldChg chg="addSp delSp modSp">
        <pc:chgData name="Ralf Dibbern" userId="S::rdibbern@alstria.de::a01005e4-e3fe-45a9-888a-e173fdd1f582" providerId="AD" clId="Web-{276DBE53-EB18-ECAD-D615-E820F20B9CAA}" dt="2023-10-26T12:05:57.027" v="39"/>
        <pc:sldMkLst>
          <pc:docMk/>
          <pc:sldMk cId="1029639619" sldId="305"/>
        </pc:sldMkLst>
        <pc:graphicFrameChg chg="del mod modGraphic">
          <ac:chgData name="Ralf Dibbern" userId="S::rdibbern@alstria.de::a01005e4-e3fe-45a9-888a-e173fdd1f582" providerId="AD" clId="Web-{276DBE53-EB18-ECAD-D615-E820F20B9CAA}" dt="2023-10-26T12:04:14.682" v="2"/>
          <ac:graphicFrameMkLst>
            <pc:docMk/>
            <pc:sldMk cId="1029639619" sldId="305"/>
            <ac:graphicFrameMk id="6" creationId="{BF327895-54C1-7EAE-94E9-77A394361B2C}"/>
          </ac:graphicFrameMkLst>
        </pc:graphicFrameChg>
        <pc:graphicFrameChg chg="add mod">
          <ac:chgData name="Ralf Dibbern" userId="S::rdibbern@alstria.de::a01005e4-e3fe-45a9-888a-e173fdd1f582" providerId="AD" clId="Web-{276DBE53-EB18-ECAD-D615-E820F20B9CAA}" dt="2023-10-26T12:04:22.120" v="3"/>
          <ac:graphicFrameMkLst>
            <pc:docMk/>
            <pc:sldMk cId="1029639619" sldId="305"/>
            <ac:graphicFrameMk id="7" creationId="{D318F9D9-3E49-3D8F-43EF-C1D839B201F9}"/>
          </ac:graphicFrameMkLst>
        </pc:graphicFrameChg>
        <pc:graphicFrameChg chg="add mod">
          <ac:chgData name="Ralf Dibbern" userId="S::rdibbern@alstria.de::a01005e4-e3fe-45a9-888a-e173fdd1f582" providerId="AD" clId="Web-{276DBE53-EB18-ECAD-D615-E820F20B9CAA}" dt="2023-10-26T12:04:27.073" v="4"/>
          <ac:graphicFrameMkLst>
            <pc:docMk/>
            <pc:sldMk cId="1029639619" sldId="305"/>
            <ac:graphicFrameMk id="10" creationId="{A5FE3EAB-D636-8D5B-1F09-192D2C1634F7}"/>
          </ac:graphicFrameMkLst>
        </pc:graphicFrameChg>
        <pc:graphicFrameChg chg="add mod modGraphic">
          <ac:chgData name="Ralf Dibbern" userId="S::rdibbern@alstria.de::a01005e4-e3fe-45a9-888a-e173fdd1f582" providerId="AD" clId="Web-{276DBE53-EB18-ECAD-D615-E820F20B9CAA}" dt="2023-10-26T12:05:57.027" v="39"/>
          <ac:graphicFrameMkLst>
            <pc:docMk/>
            <pc:sldMk cId="1029639619" sldId="305"/>
            <ac:graphicFrameMk id="12" creationId="{CA47934A-E3F3-1B3C-A07D-E08D12B67E2F}"/>
          </ac:graphicFrameMkLst>
        </pc:graphicFrameChg>
        <pc:graphicFrameChg chg="add del mod modGraphic">
          <ac:chgData name="Ralf Dibbern" userId="S::rdibbern@alstria.de::a01005e4-e3fe-45a9-888a-e173fdd1f582" providerId="AD" clId="Web-{276DBE53-EB18-ECAD-D615-E820F20B9CAA}" dt="2023-10-26T12:05:27.761" v="17"/>
          <ac:graphicFrameMkLst>
            <pc:docMk/>
            <pc:sldMk cId="1029639619" sldId="305"/>
            <ac:graphicFrameMk id="14" creationId="{C6C5A6E1-1CBF-4366-9990-3FEFA529A343}"/>
          </ac:graphicFrameMkLst>
        </pc:graphicFrameChg>
      </pc:sldChg>
      <pc:sldChg chg="addSp delSp modSp">
        <pc:chgData name="Ralf Dibbern" userId="S::rdibbern@alstria.de::a01005e4-e3fe-45a9-888a-e173fdd1f582" providerId="AD" clId="Web-{276DBE53-EB18-ECAD-D615-E820F20B9CAA}" dt="2023-10-26T12:06:59.996" v="41"/>
        <pc:sldMkLst>
          <pc:docMk/>
          <pc:sldMk cId="1864994220" sldId="311"/>
        </pc:sldMkLst>
        <pc:graphicFrameChg chg="add mod">
          <ac:chgData name="Ralf Dibbern" userId="S::rdibbern@alstria.de::a01005e4-e3fe-45a9-888a-e173fdd1f582" providerId="AD" clId="Web-{276DBE53-EB18-ECAD-D615-E820F20B9CAA}" dt="2023-10-26T12:06:59.996" v="41"/>
          <ac:graphicFrameMkLst>
            <pc:docMk/>
            <pc:sldMk cId="1864994220" sldId="311"/>
            <ac:graphicFrameMk id="7" creationId="{A0EEA057-2DA3-DE52-B647-3D6CE05D1C45}"/>
          </ac:graphicFrameMkLst>
        </pc:graphicFrameChg>
        <pc:picChg chg="del">
          <ac:chgData name="Ralf Dibbern" userId="S::rdibbern@alstria.de::a01005e4-e3fe-45a9-888a-e173fdd1f582" providerId="AD" clId="Web-{276DBE53-EB18-ECAD-D615-E820F20B9CAA}" dt="2023-10-26T12:06:57.839" v="40"/>
          <ac:picMkLst>
            <pc:docMk/>
            <pc:sldMk cId="1864994220" sldId="311"/>
            <ac:picMk id="6" creationId="{8D566501-9F1E-5C62-33D7-C6BA9592B09F}"/>
          </ac:picMkLst>
        </pc:picChg>
      </pc:sldChg>
    </pc:docChg>
  </pc:docChgLst>
  <pc:docChgLst>
    <pc:chgData name="Ralf Dibbern" userId="S::rdibbern@alstria.de::a01005e4-e3fe-45a9-888a-e173fdd1f582" providerId="AD" clId="Web-{4182066E-C601-4284-8483-B8A14E94A740}"/>
    <pc:docChg chg="modSld">
      <pc:chgData name="Ralf Dibbern" userId="S::rdibbern@alstria.de::a01005e4-e3fe-45a9-888a-e173fdd1f582" providerId="AD" clId="Web-{4182066E-C601-4284-8483-B8A14E94A740}" dt="2023-07-24T09:19:17.129" v="52" actId="20577"/>
      <pc:docMkLst>
        <pc:docMk/>
      </pc:docMkLst>
      <pc:sldChg chg="addSp delSp modSp">
        <pc:chgData name="Ralf Dibbern" userId="S::rdibbern@alstria.de::a01005e4-e3fe-45a9-888a-e173fdd1f582" providerId="AD" clId="Web-{4182066E-C601-4284-8483-B8A14E94A740}" dt="2023-07-24T09:19:17.129" v="52" actId="20577"/>
        <pc:sldMkLst>
          <pc:docMk/>
          <pc:sldMk cId="1119241102" sldId="296"/>
        </pc:sldMkLst>
        <pc:spChg chg="mod">
          <ac:chgData name="Ralf Dibbern" userId="S::rdibbern@alstria.de::a01005e4-e3fe-45a9-888a-e173fdd1f582" providerId="AD" clId="Web-{4182066E-C601-4284-8483-B8A14E94A740}" dt="2023-07-24T09:16:22.642" v="22" actId="20577"/>
          <ac:spMkLst>
            <pc:docMk/>
            <pc:sldMk cId="1119241102" sldId="296"/>
            <ac:spMk id="23" creationId="{090277B3-02EF-CF3A-B65F-DB4CFA6AF8B7}"/>
          </ac:spMkLst>
        </pc:spChg>
        <pc:spChg chg="mod">
          <ac:chgData name="Ralf Dibbern" userId="S::rdibbern@alstria.de::a01005e4-e3fe-45a9-888a-e173fdd1f582" providerId="AD" clId="Web-{4182066E-C601-4284-8483-B8A14E94A740}" dt="2023-07-24T09:19:17.129" v="52" actId="20577"/>
          <ac:spMkLst>
            <pc:docMk/>
            <pc:sldMk cId="1119241102" sldId="296"/>
            <ac:spMk id="24" creationId="{1F623D7A-8A2A-0ABB-C34F-E732289EE67B}"/>
          </ac:spMkLst>
        </pc:spChg>
        <pc:picChg chg="add mod">
          <ac:chgData name="Ralf Dibbern" userId="S::rdibbern@alstria.de::a01005e4-e3fe-45a9-888a-e173fdd1f582" providerId="AD" clId="Web-{4182066E-C601-4284-8483-B8A14E94A740}" dt="2023-07-24T09:14:25.298" v="7" actId="1076"/>
          <ac:picMkLst>
            <pc:docMk/>
            <pc:sldMk cId="1119241102" sldId="296"/>
            <ac:picMk id="3" creationId="{A1A8D5B7-E166-F60C-72BF-94DA12E67FDC}"/>
          </ac:picMkLst>
        </pc:picChg>
        <pc:picChg chg="add mod">
          <ac:chgData name="Ralf Dibbern" userId="S::rdibbern@alstria.de::a01005e4-e3fe-45a9-888a-e173fdd1f582" providerId="AD" clId="Web-{4182066E-C601-4284-8483-B8A14E94A740}" dt="2023-07-24T09:16:00.799" v="16" actId="1076"/>
          <ac:picMkLst>
            <pc:docMk/>
            <pc:sldMk cId="1119241102" sldId="296"/>
            <ac:picMk id="7" creationId="{D25691C8-8E6D-CFD9-E205-BC7F5FCC0289}"/>
          </ac:picMkLst>
        </pc:picChg>
        <pc:picChg chg="add mod">
          <ac:chgData name="Ralf Dibbern" userId="S::rdibbern@alstria.de::a01005e4-e3fe-45a9-888a-e173fdd1f582" providerId="AD" clId="Web-{4182066E-C601-4284-8483-B8A14E94A740}" dt="2023-07-24T09:17:20.487" v="25" actId="1076"/>
          <ac:picMkLst>
            <pc:docMk/>
            <pc:sldMk cId="1119241102" sldId="296"/>
            <ac:picMk id="8" creationId="{19498D6F-2DEB-DB64-114B-57EC7FCD3726}"/>
          </ac:picMkLst>
        </pc:picChg>
        <pc:picChg chg="add del mod">
          <ac:chgData name="Ralf Dibbern" userId="S::rdibbern@alstria.de::a01005e4-e3fe-45a9-888a-e173fdd1f582" providerId="AD" clId="Web-{4182066E-C601-4284-8483-B8A14E94A740}" dt="2023-07-24T09:18:30.769" v="33"/>
          <ac:picMkLst>
            <pc:docMk/>
            <pc:sldMk cId="1119241102" sldId="296"/>
            <ac:picMk id="9" creationId="{C18BCAAB-F524-F4EE-103F-DB86395636DE}"/>
          </ac:picMkLst>
        </pc:picChg>
        <pc:picChg chg="add mod">
          <ac:chgData name="Ralf Dibbern" userId="S::rdibbern@alstria.de::a01005e4-e3fe-45a9-888a-e173fdd1f582" providerId="AD" clId="Web-{4182066E-C601-4284-8483-B8A14E94A740}" dt="2023-07-24T09:18:43.769" v="39" actId="1076"/>
          <ac:picMkLst>
            <pc:docMk/>
            <pc:sldMk cId="1119241102" sldId="296"/>
            <ac:picMk id="10" creationId="{E93C2C4C-FA1C-84A3-E1D3-463989F94B8D}"/>
          </ac:picMkLst>
        </pc:picChg>
        <pc:picChg chg="add del">
          <ac:chgData name="Ralf Dibbern" userId="S::rdibbern@alstria.de::a01005e4-e3fe-45a9-888a-e173fdd1f582" providerId="AD" clId="Web-{4182066E-C601-4284-8483-B8A14E94A740}" dt="2023-07-24T09:15:39.517" v="10"/>
          <ac:picMkLst>
            <pc:docMk/>
            <pc:sldMk cId="1119241102" sldId="296"/>
            <ac:picMk id="17" creationId="{1037C231-C5B4-7D30-9AFD-667F9D79A549}"/>
          </ac:picMkLst>
        </pc:picChg>
        <pc:picChg chg="del">
          <ac:chgData name="Ralf Dibbern" userId="S::rdibbern@alstria.de::a01005e4-e3fe-45a9-888a-e173fdd1f582" providerId="AD" clId="Web-{4182066E-C601-4284-8483-B8A14E94A740}" dt="2023-07-24T09:14:11.782" v="2"/>
          <ac:picMkLst>
            <pc:docMk/>
            <pc:sldMk cId="1119241102" sldId="296"/>
            <ac:picMk id="19" creationId="{A457F6BF-4DA5-3937-41D5-C07A99E11669}"/>
          </ac:picMkLst>
        </pc:picChg>
        <pc:picChg chg="del">
          <ac:chgData name="Ralf Dibbern" userId="S::rdibbern@alstria.de::a01005e4-e3fe-45a9-888a-e173fdd1f582" providerId="AD" clId="Web-{4182066E-C601-4284-8483-B8A14E94A740}" dt="2023-07-24T09:17:10.237" v="23"/>
          <ac:picMkLst>
            <pc:docMk/>
            <pc:sldMk cId="1119241102" sldId="296"/>
            <ac:picMk id="28" creationId="{52CC1C05-B135-29C1-8371-D66CADCF67A2}"/>
          </ac:picMkLst>
        </pc:picChg>
        <pc:picChg chg="del">
          <ac:chgData name="Ralf Dibbern" userId="S::rdibbern@alstria.de::a01005e4-e3fe-45a9-888a-e173fdd1f582" providerId="AD" clId="Web-{4182066E-C601-4284-8483-B8A14E94A740}" dt="2023-07-24T09:17:45.815" v="26"/>
          <ac:picMkLst>
            <pc:docMk/>
            <pc:sldMk cId="1119241102" sldId="296"/>
            <ac:picMk id="34" creationId="{6EAF0145-E6F1-BA0E-7234-CBFFBE20E514}"/>
          </ac:picMkLst>
        </pc:picChg>
      </pc:sldChg>
    </pc:docChg>
  </pc:docChgLst>
  <pc:docChgLst>
    <pc:chgData name="Olivier Elamine" userId="a4821d7c-841f-4538-91be-d18a1bc25410" providerId="ADAL" clId="{71FE16D4-EC83-4374-A527-6916C0814740}"/>
    <pc:docChg chg="">
      <pc:chgData name="Olivier Elamine" userId="a4821d7c-841f-4538-91be-d18a1bc25410" providerId="ADAL" clId="{71FE16D4-EC83-4374-A527-6916C0814740}" dt="2023-05-01T08:12:55.228" v="0"/>
      <pc:docMkLst>
        <pc:docMk/>
      </pc:docMkLst>
      <pc:sldChg chg="modCm">
        <pc:chgData name="Olivier Elamine" userId="a4821d7c-841f-4538-91be-d18a1bc25410" providerId="ADAL" clId="{71FE16D4-EC83-4374-A527-6916C0814740}" dt="2023-05-01T08:12:55.228" v="0"/>
        <pc:sldMkLst>
          <pc:docMk/>
          <pc:sldMk cId="3151483386" sldId="303"/>
        </pc:sldMkLst>
        <pc:extLst>
          <p:ext xmlns:p="http://schemas.openxmlformats.org/presentationml/2006/main" uri="{D6D511B9-2390-475A-947B-AFAB55BFBCF1}">
            <pc226:cmChg xmlns:pc226="http://schemas.microsoft.com/office/powerpoint/2022/06/main/command" chg="">
              <pc226:chgData name="Olivier Elamine" userId="a4821d7c-841f-4538-91be-d18a1bc25410" providerId="ADAL" clId="{71FE16D4-EC83-4374-A527-6916C0814740}" dt="2023-05-01T08:12:55.228" v="0"/>
              <pc2:cmMkLst xmlns:pc2="http://schemas.microsoft.com/office/powerpoint/2019/9/main/command">
                <pc:docMk/>
                <pc:sldMk cId="3151483386" sldId="303"/>
                <pc2:cmMk id="{137B143A-2DF4-4ABC-BEC9-1D3C3333A1FB}"/>
              </pc2:cmMkLst>
              <pc226:cmRplyChg chg="add">
                <pc226:chgData name="Olivier Elamine" userId="a4821d7c-841f-4538-91be-d18a1bc25410" providerId="ADAL" clId="{71FE16D4-EC83-4374-A527-6916C0814740}" dt="2023-05-01T08:12:55.228" v="0"/>
                <pc2:cmRplyMkLst xmlns:pc2="http://schemas.microsoft.com/office/powerpoint/2019/9/main/command">
                  <pc:docMk/>
                  <pc:sldMk cId="3151483386" sldId="303"/>
                  <pc2:cmMk id="{137B143A-2DF4-4ABC-BEC9-1D3C3333A1FB}"/>
                  <pc2:cmRplyMk id="{CD7A70AB-D7E3-46E6-B838-1C69F57BB5C3}"/>
                </pc2:cmRplyMkLst>
              </pc226:cmRplyChg>
            </pc226:cmChg>
          </p:ext>
        </pc:extLst>
      </pc:sldChg>
    </pc:docChg>
  </pc:docChgLst>
  <pc:docChgLst>
    <pc:chgData name="Ralf Dibbern" userId="S::rdibbern@alstria.de::a01005e4-e3fe-45a9-888a-e173fdd1f582" providerId="AD" clId="Web-{55A42DE7-05C8-1E15-88EC-D42D06D679FA}"/>
    <pc:docChg chg="modSld">
      <pc:chgData name="Ralf Dibbern" userId="S::rdibbern@alstria.de::a01005e4-e3fe-45a9-888a-e173fdd1f582" providerId="AD" clId="Web-{55A42DE7-05C8-1E15-88EC-D42D06D679FA}" dt="2023-10-26T12:22:53.351" v="18"/>
      <pc:docMkLst>
        <pc:docMk/>
      </pc:docMkLst>
      <pc:sldChg chg="addSp delSp modSp">
        <pc:chgData name="Ralf Dibbern" userId="S::rdibbern@alstria.de::a01005e4-e3fe-45a9-888a-e173fdd1f582" providerId="AD" clId="Web-{55A42DE7-05C8-1E15-88EC-D42D06D679FA}" dt="2023-10-26T12:22:53.351" v="18"/>
        <pc:sldMkLst>
          <pc:docMk/>
          <pc:sldMk cId="1029639619" sldId="305"/>
        </pc:sldMkLst>
        <pc:graphicFrameChg chg="add del mod">
          <ac:chgData name="Ralf Dibbern" userId="S::rdibbern@alstria.de::a01005e4-e3fe-45a9-888a-e173fdd1f582" providerId="AD" clId="Web-{55A42DE7-05C8-1E15-88EC-D42D06D679FA}" dt="2023-10-26T12:21:20.351" v="1"/>
          <ac:graphicFrameMkLst>
            <pc:docMk/>
            <pc:sldMk cId="1029639619" sldId="305"/>
            <ac:graphicFrameMk id="6" creationId="{833EB1C4-24A9-F97E-5C89-56D1CF8FC01F}"/>
          </ac:graphicFrameMkLst>
        </pc:graphicFrameChg>
        <pc:graphicFrameChg chg="del mod modGraphic">
          <ac:chgData name="Ralf Dibbern" userId="S::rdibbern@alstria.de::a01005e4-e3fe-45a9-888a-e173fdd1f582" providerId="AD" clId="Web-{55A42DE7-05C8-1E15-88EC-D42D06D679FA}" dt="2023-10-26T12:22:01.039" v="7"/>
          <ac:graphicFrameMkLst>
            <pc:docMk/>
            <pc:sldMk cId="1029639619" sldId="305"/>
            <ac:graphicFrameMk id="7" creationId="{D318F9D9-3E49-3D8F-43EF-C1D839B201F9}"/>
          </ac:graphicFrameMkLst>
        </pc:graphicFrameChg>
        <pc:graphicFrameChg chg="del mod modGraphic">
          <ac:chgData name="Ralf Dibbern" userId="S::rdibbern@alstria.de::a01005e4-e3fe-45a9-888a-e173fdd1f582" providerId="AD" clId="Web-{55A42DE7-05C8-1E15-88EC-D42D06D679FA}" dt="2023-10-26T12:22:24.226" v="17"/>
          <ac:graphicFrameMkLst>
            <pc:docMk/>
            <pc:sldMk cId="1029639619" sldId="305"/>
            <ac:graphicFrameMk id="10" creationId="{A5FE3EAB-D636-8D5B-1F09-192D2C1634F7}"/>
          </ac:graphicFrameMkLst>
        </pc:graphicFrameChg>
        <pc:graphicFrameChg chg="add mod">
          <ac:chgData name="Ralf Dibbern" userId="S::rdibbern@alstria.de::a01005e4-e3fe-45a9-888a-e173fdd1f582" providerId="AD" clId="Web-{55A42DE7-05C8-1E15-88EC-D42D06D679FA}" dt="2023-10-26T12:22:53.351" v="18"/>
          <ac:graphicFrameMkLst>
            <pc:docMk/>
            <pc:sldMk cId="1029639619" sldId="305"/>
            <ac:graphicFrameMk id="11" creationId="{A2E74A00-BD50-E283-7924-B6DBC42782C6}"/>
          </ac:graphicFrameMkLst>
        </pc:graphicFrameChg>
        <pc:graphicFrameChg chg="del mod modGraphic">
          <ac:chgData name="Ralf Dibbern" userId="S::rdibbern@alstria.de::a01005e4-e3fe-45a9-888a-e173fdd1f582" providerId="AD" clId="Web-{55A42DE7-05C8-1E15-88EC-D42D06D679FA}" dt="2023-10-26T12:22:06.539" v="9"/>
          <ac:graphicFrameMkLst>
            <pc:docMk/>
            <pc:sldMk cId="1029639619" sldId="305"/>
            <ac:graphicFrameMk id="12" creationId="{CA47934A-E3F3-1B3C-A07D-E08D12B67E2F}"/>
          </ac:graphicFrameMkLst>
        </pc:graphicFrameChg>
      </pc:sldChg>
    </pc:docChg>
  </pc:docChgLst>
  <pc:docChgLst>
    <pc:chgData name="Ralf Dibbern" userId="S::rdibbern@alstria.de::a01005e4-e3fe-45a9-888a-e173fdd1f582" providerId="AD" clId="Web-{383943FC-31D5-47D0-ACFD-A01ABC19AA76}"/>
    <pc:docChg chg="modSld">
      <pc:chgData name="Ralf Dibbern" userId="S::rdibbern@alstria.de::a01005e4-e3fe-45a9-888a-e173fdd1f582" providerId="AD" clId="Web-{383943FC-31D5-47D0-ACFD-A01ABC19AA76}" dt="2023-05-01T15:54:22.810" v="0" actId="20577"/>
      <pc:docMkLst>
        <pc:docMk/>
      </pc:docMkLst>
      <pc:sldChg chg="modSp">
        <pc:chgData name="Ralf Dibbern" userId="S::rdibbern@alstria.de::a01005e4-e3fe-45a9-888a-e173fdd1f582" providerId="AD" clId="Web-{383943FC-31D5-47D0-ACFD-A01ABC19AA76}" dt="2023-05-01T15:54:22.810" v="0" actId="20577"/>
        <pc:sldMkLst>
          <pc:docMk/>
          <pc:sldMk cId="814030924" sldId="273"/>
        </pc:sldMkLst>
        <pc:spChg chg="mod">
          <ac:chgData name="Ralf Dibbern" userId="S::rdibbern@alstria.de::a01005e4-e3fe-45a9-888a-e173fdd1f582" providerId="AD" clId="Web-{383943FC-31D5-47D0-ACFD-A01ABC19AA76}" dt="2023-05-01T15:54:22.810" v="0" actId="20577"/>
          <ac:spMkLst>
            <pc:docMk/>
            <pc:sldMk cId="814030924" sldId="273"/>
            <ac:spMk id="3" creationId="{DB12BF4C-A309-4AAB-8E05-53B7D400A3C3}"/>
          </ac:spMkLst>
        </pc:spChg>
      </pc:sldChg>
    </pc:docChg>
  </pc:docChgLst>
  <pc:docChgLst>
    <pc:chgData name="Ralf Dibbern" userId="S::rdibbern@alstria.de::a01005e4-e3fe-45a9-888a-e173fdd1f582" providerId="AD" clId="Web-{F452B19A-B4A1-4410-B12C-2ED4964FFD0E}"/>
    <pc:docChg chg="modSld">
      <pc:chgData name="Ralf Dibbern" userId="S::rdibbern@alstria.de::a01005e4-e3fe-45a9-888a-e173fdd1f582" providerId="AD" clId="Web-{F452B19A-B4A1-4410-B12C-2ED4964FFD0E}" dt="2023-11-02T14:44:59.493" v="46" actId="20577"/>
      <pc:docMkLst>
        <pc:docMk/>
      </pc:docMkLst>
      <pc:sldChg chg="modSp">
        <pc:chgData name="Ralf Dibbern" userId="S::rdibbern@alstria.de::a01005e4-e3fe-45a9-888a-e173fdd1f582" providerId="AD" clId="Web-{F452B19A-B4A1-4410-B12C-2ED4964FFD0E}" dt="2023-11-02T14:44:59.493" v="46" actId="20577"/>
        <pc:sldMkLst>
          <pc:docMk/>
          <pc:sldMk cId="3790367841" sldId="304"/>
        </pc:sldMkLst>
        <pc:spChg chg="mod">
          <ac:chgData name="Ralf Dibbern" userId="S::rdibbern@alstria.de::a01005e4-e3fe-45a9-888a-e173fdd1f582" providerId="AD" clId="Web-{F452B19A-B4A1-4410-B12C-2ED4964FFD0E}" dt="2023-11-02T14:44:59.493" v="46" actId="20577"/>
          <ac:spMkLst>
            <pc:docMk/>
            <pc:sldMk cId="3790367841" sldId="304"/>
            <ac:spMk id="15" creationId="{B55FE04A-E8A8-264C-4B79-B3C9604B80D3}"/>
          </ac:spMkLst>
        </pc:spChg>
      </pc:sldChg>
    </pc:docChg>
  </pc:docChgLst>
  <pc:docChgLst>
    <pc:chgData name="Ralf Dibbern" userId="S::rdibbern@alstria.de::a01005e4-e3fe-45a9-888a-e173fdd1f582" providerId="AD" clId="Web-{D77DF26C-4151-F2EC-1F30-FAA6CB189B44}"/>
    <pc:docChg chg="modSld">
      <pc:chgData name="Ralf Dibbern" userId="S::rdibbern@alstria.de::a01005e4-e3fe-45a9-888a-e173fdd1f582" providerId="AD" clId="Web-{D77DF26C-4151-F2EC-1F30-FAA6CB189B44}" dt="2023-10-26T12:25:18.567" v="11"/>
      <pc:docMkLst>
        <pc:docMk/>
      </pc:docMkLst>
      <pc:sldChg chg="delSp modSp">
        <pc:chgData name="Ralf Dibbern" userId="S::rdibbern@alstria.de::a01005e4-e3fe-45a9-888a-e173fdd1f582" providerId="AD" clId="Web-{D77DF26C-4151-F2EC-1F30-FAA6CB189B44}" dt="2023-10-26T12:25:07.474" v="10"/>
        <pc:sldMkLst>
          <pc:docMk/>
          <pc:sldMk cId="1029639619" sldId="305"/>
        </pc:sldMkLst>
        <pc:graphicFrameChg chg="del mod modGraphic">
          <ac:chgData name="Ralf Dibbern" userId="S::rdibbern@alstria.de::a01005e4-e3fe-45a9-888a-e173fdd1f582" providerId="AD" clId="Web-{D77DF26C-4151-F2EC-1F30-FAA6CB189B44}" dt="2023-10-26T12:25:07.474" v="10"/>
          <ac:graphicFrameMkLst>
            <pc:docMk/>
            <pc:sldMk cId="1029639619" sldId="305"/>
            <ac:graphicFrameMk id="6" creationId="{15512884-5B2C-D1B3-45A4-EE5DB0CB74E5}"/>
          </ac:graphicFrameMkLst>
        </pc:graphicFrameChg>
      </pc:sldChg>
      <pc:sldChg chg="delSp">
        <pc:chgData name="Ralf Dibbern" userId="S::rdibbern@alstria.de::a01005e4-e3fe-45a9-888a-e173fdd1f582" providerId="AD" clId="Web-{D77DF26C-4151-F2EC-1F30-FAA6CB189B44}" dt="2023-10-26T12:25:18.567" v="11"/>
        <pc:sldMkLst>
          <pc:docMk/>
          <pc:sldMk cId="1864994220" sldId="311"/>
        </pc:sldMkLst>
        <pc:graphicFrameChg chg="del">
          <ac:chgData name="Ralf Dibbern" userId="S::rdibbern@alstria.de::a01005e4-e3fe-45a9-888a-e173fdd1f582" providerId="AD" clId="Web-{D77DF26C-4151-F2EC-1F30-FAA6CB189B44}" dt="2023-10-26T12:25:18.567" v="11"/>
          <ac:graphicFrameMkLst>
            <pc:docMk/>
            <pc:sldMk cId="1864994220" sldId="311"/>
            <ac:graphicFrameMk id="7" creationId="{A0EEA057-2DA3-DE52-B647-3D6CE05D1C45}"/>
          </ac:graphicFrameMkLst>
        </pc:graphicFrameChg>
      </pc:sldChg>
    </pc:docChg>
  </pc:docChgLst>
  <pc:docChgLst>
    <pc:chgData name="Ralf Dibbern" userId="S::rdibbern@alstria.de::a01005e4-e3fe-45a9-888a-e173fdd1f582" providerId="AD" clId="Web-{CFD629DE-1A91-9223-4CD9-3EFC90A7795E}"/>
    <pc:docChg chg="modSld">
      <pc:chgData name="Ralf Dibbern" userId="S::rdibbern@alstria.de::a01005e4-e3fe-45a9-888a-e173fdd1f582" providerId="AD" clId="Web-{CFD629DE-1A91-9223-4CD9-3EFC90A7795E}" dt="2023-10-26T12:24:09.753" v="2"/>
      <pc:docMkLst>
        <pc:docMk/>
      </pc:docMkLst>
      <pc:sldChg chg="addSp delSp modSp">
        <pc:chgData name="Ralf Dibbern" userId="S::rdibbern@alstria.de::a01005e4-e3fe-45a9-888a-e173fdd1f582" providerId="AD" clId="Web-{CFD629DE-1A91-9223-4CD9-3EFC90A7795E}" dt="2023-10-26T12:24:09.753" v="2"/>
        <pc:sldMkLst>
          <pc:docMk/>
          <pc:sldMk cId="1029639619" sldId="305"/>
        </pc:sldMkLst>
        <pc:graphicFrameChg chg="add mod modGraphic">
          <ac:chgData name="Ralf Dibbern" userId="S::rdibbern@alstria.de::a01005e4-e3fe-45a9-888a-e173fdd1f582" providerId="AD" clId="Web-{CFD629DE-1A91-9223-4CD9-3EFC90A7795E}" dt="2023-10-26T12:24:09.753" v="2"/>
          <ac:graphicFrameMkLst>
            <pc:docMk/>
            <pc:sldMk cId="1029639619" sldId="305"/>
            <ac:graphicFrameMk id="6" creationId="{15512884-5B2C-D1B3-45A4-EE5DB0CB74E5}"/>
          </ac:graphicFrameMkLst>
        </pc:graphicFrameChg>
        <pc:graphicFrameChg chg="del">
          <ac:chgData name="Ralf Dibbern" userId="S::rdibbern@alstria.de::a01005e4-e3fe-45a9-888a-e173fdd1f582" providerId="AD" clId="Web-{CFD629DE-1A91-9223-4CD9-3EFC90A7795E}" dt="2023-10-26T12:23:13.190" v="0"/>
          <ac:graphicFrameMkLst>
            <pc:docMk/>
            <pc:sldMk cId="1029639619" sldId="305"/>
            <ac:graphicFrameMk id="11" creationId="{A2E74A00-BD50-E283-7924-B6DBC42782C6}"/>
          </ac:graphicFrameMkLst>
        </pc:graphicFrameChg>
      </pc:sldChg>
    </pc:docChg>
  </pc:docChgLst>
  <pc:docChgLst>
    <pc:chgData name="Ralf Dibbern" userId="S::rdibbern@alstria.de::a01005e4-e3fe-45a9-888a-e173fdd1f582" providerId="AD" clId="Web-{3FEAC51D-4B63-405D-8A9D-B874071F608C}"/>
    <pc:docChg chg="modSld">
      <pc:chgData name="Ralf Dibbern" userId="S::rdibbern@alstria.de::a01005e4-e3fe-45a9-888a-e173fdd1f582" providerId="AD" clId="Web-{3FEAC51D-4B63-405D-8A9D-B874071F608C}" dt="2023-11-07T14:33:04.120" v="35"/>
      <pc:docMkLst>
        <pc:docMk/>
      </pc:docMkLst>
      <pc:sldChg chg="modSp">
        <pc:chgData name="Ralf Dibbern" userId="S::rdibbern@alstria.de::a01005e4-e3fe-45a9-888a-e173fdd1f582" providerId="AD" clId="Web-{3FEAC51D-4B63-405D-8A9D-B874071F608C}" dt="2023-11-07T14:33:04.120" v="35"/>
        <pc:sldMkLst>
          <pc:docMk/>
          <pc:sldMk cId="252793923" sldId="308"/>
        </pc:sldMkLst>
        <pc:graphicFrameChg chg="mod modGraphic">
          <ac:chgData name="Ralf Dibbern" userId="S::rdibbern@alstria.de::a01005e4-e3fe-45a9-888a-e173fdd1f582" providerId="AD" clId="Web-{3FEAC51D-4B63-405D-8A9D-B874071F608C}" dt="2023-11-07T14:33:04.120" v="35"/>
          <ac:graphicFrameMkLst>
            <pc:docMk/>
            <pc:sldMk cId="252793923" sldId="308"/>
            <ac:graphicFrameMk id="13" creationId="{95D12A4C-BC65-3FA3-A74C-A1F958E0DA13}"/>
          </ac:graphicFrameMkLst>
        </pc:graphicFrameChg>
      </pc:sldChg>
    </pc:docChg>
  </pc:docChgLst>
  <pc:docChgLst>
    <pc:chgData name="Olivier Elamine" userId="S::oelamine@alstria.de::a4821d7c-841f-4538-91be-d18a1bc25410" providerId="AD" clId="Web-{98CCA364-C536-05E8-18C0-2019387F5116}"/>
    <pc:docChg chg="mod">
      <pc:chgData name="Olivier Elamine" userId="S::oelamine@alstria.de::a4821d7c-841f-4538-91be-d18a1bc25410" providerId="AD" clId="Web-{98CCA364-C536-05E8-18C0-2019387F5116}" dt="2023-05-01T08:11:20.503" v="2"/>
      <pc:docMkLst>
        <pc:docMk/>
      </pc:docMkLst>
      <pc:sldChg chg="modCm">
        <pc:chgData name="Olivier Elamine" userId="S::oelamine@alstria.de::a4821d7c-841f-4538-91be-d18a1bc25410" providerId="AD" clId="Web-{98CCA364-C536-05E8-18C0-2019387F5116}" dt="2023-05-01T08:11:20.503" v="2"/>
        <pc:sldMkLst>
          <pc:docMk/>
          <pc:sldMk cId="3790367841" sldId="304"/>
        </pc:sldMkLst>
        <pc:extLst>
          <p:ext xmlns:p="http://schemas.openxmlformats.org/presentationml/2006/main" uri="{D6D511B9-2390-475A-947B-AFAB55BFBCF1}">
            <pc226:cmChg xmlns:pc226="http://schemas.microsoft.com/office/powerpoint/2022/06/main/command" chg="">
              <pc226:chgData name="Olivier Elamine" userId="S::oelamine@alstria.de::a4821d7c-841f-4538-91be-d18a1bc25410" providerId="AD" clId="Web-{98CCA364-C536-05E8-18C0-2019387F5116}" dt="2023-05-01T08:11:20.503" v="2"/>
              <pc2:cmMkLst xmlns:pc2="http://schemas.microsoft.com/office/powerpoint/2019/9/main/command">
                <pc:docMk/>
                <pc:sldMk cId="3790367841" sldId="304"/>
                <pc2:cmMk id="{9D481710-96C6-49C7-B9E9-E58F321EF994}"/>
              </pc2:cmMkLst>
              <pc226:cmRplyChg chg="add">
                <pc226:chgData name="Olivier Elamine" userId="S::oelamine@alstria.de::a4821d7c-841f-4538-91be-d18a1bc25410" providerId="AD" clId="Web-{98CCA364-C536-05E8-18C0-2019387F5116}" dt="2023-05-01T08:11:20.503" v="2"/>
                <pc2:cmRplyMkLst xmlns:pc2="http://schemas.microsoft.com/office/powerpoint/2019/9/main/command">
                  <pc:docMk/>
                  <pc:sldMk cId="3790367841" sldId="304"/>
                  <pc2:cmMk id="{9D481710-96C6-49C7-B9E9-E58F321EF994}"/>
                  <pc2:cmRplyMk id="{C8204443-7BE0-4792-9606-685627B388CF}"/>
                </pc2:cmRplyMkLst>
              </pc226:cmRplyChg>
            </pc226:cmChg>
          </p:ext>
        </pc:extLst>
      </pc:sldChg>
      <pc:sldChg chg="modCm">
        <pc:chgData name="Olivier Elamine" userId="S::oelamine@alstria.de::a4821d7c-841f-4538-91be-d18a1bc25410" providerId="AD" clId="Web-{98CCA364-C536-05E8-18C0-2019387F5116}" dt="2023-05-01T08:10:21.189" v="1"/>
        <pc:sldMkLst>
          <pc:docMk/>
          <pc:sldMk cId="2048609314" sldId="310"/>
        </pc:sldMkLst>
        <pc:extLst>
          <p:ext xmlns:p="http://schemas.openxmlformats.org/presentationml/2006/main" uri="{D6D511B9-2390-475A-947B-AFAB55BFBCF1}">
            <pc226:cmChg xmlns:pc226="http://schemas.microsoft.com/office/powerpoint/2022/06/main/command" chg="">
              <pc226:chgData name="Olivier Elamine" userId="S::oelamine@alstria.de::a4821d7c-841f-4538-91be-d18a1bc25410" providerId="AD" clId="Web-{98CCA364-C536-05E8-18C0-2019387F5116}" dt="2023-05-01T08:10:21.189" v="1"/>
              <pc2:cmMkLst xmlns:pc2="http://schemas.microsoft.com/office/powerpoint/2019/9/main/command">
                <pc:docMk/>
                <pc:sldMk cId="2048609314" sldId="310"/>
                <pc2:cmMk id="{27E75BB0-E4A2-40E8-B924-20B23F9B829B}"/>
              </pc2:cmMkLst>
              <pc226:cmRplyChg chg="add">
                <pc226:chgData name="Olivier Elamine" userId="S::oelamine@alstria.de::a4821d7c-841f-4538-91be-d18a1bc25410" providerId="AD" clId="Web-{98CCA364-C536-05E8-18C0-2019387F5116}" dt="2023-05-01T08:10:21.189" v="1"/>
                <pc2:cmRplyMkLst xmlns:pc2="http://schemas.microsoft.com/office/powerpoint/2019/9/main/command">
                  <pc:docMk/>
                  <pc:sldMk cId="2048609314" sldId="310"/>
                  <pc2:cmMk id="{27E75BB0-E4A2-40E8-B924-20B23F9B829B}"/>
                  <pc2:cmRplyMk id="{0CBDA638-E8C9-4B66-AC2F-4475D22D7D39}"/>
                </pc2:cmRplyMkLst>
              </pc226:cmRplyChg>
            </pc226:cmChg>
          </p:ext>
        </pc:extLst>
      </pc:sldChg>
    </pc:docChg>
  </pc:docChgLst>
  <pc:docChgLst>
    <pc:chgData name="Ralf Dibbern" userId="S::rdibbern@alstria.de::a01005e4-e3fe-45a9-888a-e173fdd1f582" providerId="AD" clId="Web-{C9634742-2D73-4C70-9329-3A826B8C216B}"/>
    <pc:docChg chg="modSld">
      <pc:chgData name="Ralf Dibbern" userId="S::rdibbern@alstria.de::a01005e4-e3fe-45a9-888a-e173fdd1f582" providerId="AD" clId="Web-{C9634742-2D73-4C70-9329-3A826B8C216B}" dt="2023-08-04T10:06:25.022" v="9"/>
      <pc:docMkLst>
        <pc:docMk/>
      </pc:docMkLst>
      <pc:sldChg chg="addSp delSp modSp">
        <pc:chgData name="Ralf Dibbern" userId="S::rdibbern@alstria.de::a01005e4-e3fe-45a9-888a-e173fdd1f582" providerId="AD" clId="Web-{C9634742-2D73-4C70-9329-3A826B8C216B}" dt="2023-08-04T10:06:25.022" v="9"/>
        <pc:sldMkLst>
          <pc:docMk/>
          <pc:sldMk cId="1029639619" sldId="305"/>
        </pc:sldMkLst>
        <pc:graphicFrameChg chg="add del mod">
          <ac:chgData name="Ralf Dibbern" userId="S::rdibbern@alstria.de::a01005e4-e3fe-45a9-888a-e173fdd1f582" providerId="AD" clId="Web-{C9634742-2D73-4C70-9329-3A826B8C216B}" dt="2023-08-04T10:05:24.476" v="4"/>
          <ac:graphicFrameMkLst>
            <pc:docMk/>
            <pc:sldMk cId="1029639619" sldId="305"/>
            <ac:graphicFrameMk id="6" creationId="{99A227EF-DA99-7FAF-DADA-7D0C6F381C2C}"/>
          </ac:graphicFrameMkLst>
        </pc:graphicFrameChg>
        <pc:graphicFrameChg chg="add del mod">
          <ac:chgData name="Ralf Dibbern" userId="S::rdibbern@alstria.de::a01005e4-e3fe-45a9-888a-e173fdd1f582" providerId="AD" clId="Web-{C9634742-2D73-4C70-9329-3A826B8C216B}" dt="2023-08-04T10:05:20.522" v="3"/>
          <ac:graphicFrameMkLst>
            <pc:docMk/>
            <pc:sldMk cId="1029639619" sldId="305"/>
            <ac:graphicFrameMk id="8" creationId="{18F3BF39-2A51-7AE0-42EF-E85A40284C4B}"/>
          </ac:graphicFrameMkLst>
        </pc:graphicFrameChg>
        <pc:graphicFrameChg chg="add del mod">
          <ac:chgData name="Ralf Dibbern" userId="S::rdibbern@alstria.de::a01005e4-e3fe-45a9-888a-e173fdd1f582" providerId="AD" clId="Web-{C9634742-2D73-4C70-9329-3A826B8C216B}" dt="2023-08-04T10:05:37.569" v="6"/>
          <ac:graphicFrameMkLst>
            <pc:docMk/>
            <pc:sldMk cId="1029639619" sldId="305"/>
            <ac:graphicFrameMk id="11" creationId="{60803C17-DEA0-1763-C80D-CDD8AC4D8B3B}"/>
          </ac:graphicFrameMkLst>
        </pc:graphicFrameChg>
        <pc:graphicFrameChg chg="add del mod modGraphic">
          <ac:chgData name="Ralf Dibbern" userId="S::rdibbern@alstria.de::a01005e4-e3fe-45a9-888a-e173fdd1f582" providerId="AD" clId="Web-{C9634742-2D73-4C70-9329-3A826B8C216B}" dt="2023-08-04T10:06:25.022" v="9"/>
          <ac:graphicFrameMkLst>
            <pc:docMk/>
            <pc:sldMk cId="1029639619" sldId="305"/>
            <ac:graphicFrameMk id="14" creationId="{696BA624-1F12-0A60-F7F3-EF767D824137}"/>
          </ac:graphicFrameMkLst>
        </pc:graphicFrameChg>
        <pc:picChg chg="del">
          <ac:chgData name="Ralf Dibbern" userId="S::rdibbern@alstria.de::a01005e4-e3fe-45a9-888a-e173fdd1f582" providerId="AD" clId="Web-{C9634742-2D73-4C70-9329-3A826B8C216B}" dt="2023-08-04T10:05:09.601" v="0"/>
          <ac:picMkLst>
            <pc:docMk/>
            <pc:sldMk cId="1029639619" sldId="305"/>
            <ac:picMk id="12" creationId="{6191CE52-8E92-8ED3-E651-7735E7EC637A}"/>
          </ac:picMkLst>
        </pc:picChg>
      </pc:sldChg>
    </pc:docChg>
  </pc:docChgLst>
  <pc:docChgLst>
    <pc:chgData name="Ralf Dibbern" userId="a01005e4-e3fe-45a9-888a-e173fdd1f582" providerId="ADAL" clId="{ACA0CA3E-0B11-45C2-B51A-3F6D348945A1}"/>
    <pc:docChg chg="undo custSel modSld">
      <pc:chgData name="Ralf Dibbern" userId="a01005e4-e3fe-45a9-888a-e173fdd1f582" providerId="ADAL" clId="{ACA0CA3E-0B11-45C2-B51A-3F6D348945A1}" dt="2023-08-07T12:58:02.521" v="241" actId="1076"/>
      <pc:docMkLst>
        <pc:docMk/>
      </pc:docMkLst>
      <pc:sldChg chg="addSp delSp modSp mod">
        <pc:chgData name="Ralf Dibbern" userId="a01005e4-e3fe-45a9-888a-e173fdd1f582" providerId="ADAL" clId="{ACA0CA3E-0B11-45C2-B51A-3F6D348945A1}" dt="2023-08-01T09:39:56.028" v="44" actId="20577"/>
        <pc:sldMkLst>
          <pc:docMk/>
          <pc:sldMk cId="1119241102" sldId="296"/>
        </pc:sldMkLst>
        <pc:spChg chg="mod">
          <ac:chgData name="Ralf Dibbern" userId="a01005e4-e3fe-45a9-888a-e173fdd1f582" providerId="ADAL" clId="{ACA0CA3E-0B11-45C2-B51A-3F6D348945A1}" dt="2023-08-01T09:36:56.618" v="29" actId="20577"/>
          <ac:spMkLst>
            <pc:docMk/>
            <pc:sldMk cId="1119241102" sldId="296"/>
            <ac:spMk id="2" creationId="{F2145AE9-9B86-BB69-2233-9AB87242956F}"/>
          </ac:spMkLst>
        </pc:spChg>
        <pc:spChg chg="mod">
          <ac:chgData name="Ralf Dibbern" userId="a01005e4-e3fe-45a9-888a-e173fdd1f582" providerId="ADAL" clId="{ACA0CA3E-0B11-45C2-B51A-3F6D348945A1}" dt="2023-08-01T09:37:01.929" v="30" actId="20577"/>
          <ac:spMkLst>
            <pc:docMk/>
            <pc:sldMk cId="1119241102" sldId="296"/>
            <ac:spMk id="22" creationId="{9883BC81-513A-B4C6-2296-02088863B6AF}"/>
          </ac:spMkLst>
        </pc:spChg>
        <pc:spChg chg="mod">
          <ac:chgData name="Ralf Dibbern" userId="a01005e4-e3fe-45a9-888a-e173fdd1f582" providerId="ADAL" clId="{ACA0CA3E-0B11-45C2-B51A-3F6D348945A1}" dt="2023-08-01T09:39:56.028" v="44" actId="20577"/>
          <ac:spMkLst>
            <pc:docMk/>
            <pc:sldMk cId="1119241102" sldId="296"/>
            <ac:spMk id="32" creationId="{76F670D9-231A-E41B-01B8-66338659EDAF}"/>
          </ac:spMkLst>
        </pc:spChg>
        <pc:picChg chg="del">
          <ac:chgData name="Ralf Dibbern" userId="a01005e4-e3fe-45a9-888a-e173fdd1f582" providerId="ADAL" clId="{ACA0CA3E-0B11-45C2-B51A-3F6D348945A1}" dt="2023-08-01T09:37:22.737" v="31" actId="478"/>
          <ac:picMkLst>
            <pc:docMk/>
            <pc:sldMk cId="1119241102" sldId="296"/>
            <ac:picMk id="6" creationId="{FFE799D1-2461-C593-B8F5-6539CF383307}"/>
          </ac:picMkLst>
        </pc:picChg>
        <pc:picChg chg="add mod">
          <ac:chgData name="Ralf Dibbern" userId="a01005e4-e3fe-45a9-888a-e173fdd1f582" providerId="ADAL" clId="{ACA0CA3E-0B11-45C2-B51A-3F6D348945A1}" dt="2023-08-01T09:37:37.882" v="36" actId="1076"/>
          <ac:picMkLst>
            <pc:docMk/>
            <pc:sldMk cId="1119241102" sldId="296"/>
            <ac:picMk id="11" creationId="{87BA291A-5D51-0C53-B2F2-C9F590ACF137}"/>
          </ac:picMkLst>
        </pc:picChg>
        <pc:picChg chg="del">
          <ac:chgData name="Ralf Dibbern" userId="a01005e4-e3fe-45a9-888a-e173fdd1f582" providerId="ADAL" clId="{ACA0CA3E-0B11-45C2-B51A-3F6D348945A1}" dt="2023-08-01T09:38:41.538" v="37" actId="478"/>
          <ac:picMkLst>
            <pc:docMk/>
            <pc:sldMk cId="1119241102" sldId="296"/>
            <ac:picMk id="12" creationId="{EB54ECE4-DC3E-CB30-B2D3-5D4C474F81D4}"/>
          </ac:picMkLst>
        </pc:picChg>
        <pc:picChg chg="add mod">
          <ac:chgData name="Ralf Dibbern" userId="a01005e4-e3fe-45a9-888a-e173fdd1f582" providerId="ADAL" clId="{ACA0CA3E-0B11-45C2-B51A-3F6D348945A1}" dt="2023-08-01T09:38:57.537" v="43" actId="1076"/>
          <ac:picMkLst>
            <pc:docMk/>
            <pc:sldMk cId="1119241102" sldId="296"/>
            <ac:picMk id="16" creationId="{3FD74EF2-69D0-729D-5C08-68141120478B}"/>
          </ac:picMkLst>
        </pc:picChg>
      </pc:sldChg>
      <pc:sldChg chg="addSp delSp modSp mod">
        <pc:chgData name="Ralf Dibbern" userId="a01005e4-e3fe-45a9-888a-e173fdd1f582" providerId="ADAL" clId="{ACA0CA3E-0B11-45C2-B51A-3F6D348945A1}" dt="2023-08-07T12:56:09.111" v="236" actId="14100"/>
        <pc:sldMkLst>
          <pc:docMk/>
          <pc:sldMk cId="3151483386" sldId="303"/>
        </pc:sldMkLst>
        <pc:graphicFrameChg chg="add del mod">
          <ac:chgData name="Ralf Dibbern" userId="a01005e4-e3fe-45a9-888a-e173fdd1f582" providerId="ADAL" clId="{ACA0CA3E-0B11-45C2-B51A-3F6D348945A1}" dt="2023-08-04T10:37:29.526" v="58"/>
          <ac:graphicFrameMkLst>
            <pc:docMk/>
            <pc:sldMk cId="3151483386" sldId="303"/>
            <ac:graphicFrameMk id="3" creationId="{173F7BD6-492C-93F6-A46A-EC9605F6BD01}"/>
          </ac:graphicFrameMkLst>
        </pc:graphicFrameChg>
        <pc:graphicFrameChg chg="add del mod">
          <ac:chgData name="Ralf Dibbern" userId="a01005e4-e3fe-45a9-888a-e173fdd1f582" providerId="ADAL" clId="{ACA0CA3E-0B11-45C2-B51A-3F6D348945A1}" dt="2023-08-07T12:56:04.327" v="233"/>
          <ac:graphicFrameMkLst>
            <pc:docMk/>
            <pc:sldMk cId="3151483386" sldId="303"/>
            <ac:graphicFrameMk id="3" creationId="{E0621322-A695-04AE-7F2C-4AA4EF91FAEB}"/>
          </ac:graphicFrameMkLst>
        </pc:graphicFrameChg>
        <pc:graphicFrameChg chg="add del mod">
          <ac:chgData name="Ralf Dibbern" userId="a01005e4-e3fe-45a9-888a-e173fdd1f582" providerId="ADAL" clId="{ACA0CA3E-0B11-45C2-B51A-3F6D348945A1}" dt="2023-08-04T10:40:31.527" v="64"/>
          <ac:graphicFrameMkLst>
            <pc:docMk/>
            <pc:sldMk cId="3151483386" sldId="303"/>
            <ac:graphicFrameMk id="7" creationId="{FD295EFC-4987-211C-C38D-A50C3C6B3AB1}"/>
          </ac:graphicFrameMkLst>
        </pc:graphicFrameChg>
        <pc:graphicFrameChg chg="add del mod">
          <ac:chgData name="Ralf Dibbern" userId="a01005e4-e3fe-45a9-888a-e173fdd1f582" providerId="ADAL" clId="{ACA0CA3E-0B11-45C2-B51A-3F6D348945A1}" dt="2023-08-04T10:40:55.822" v="70"/>
          <ac:graphicFrameMkLst>
            <pc:docMk/>
            <pc:sldMk cId="3151483386" sldId="303"/>
            <ac:graphicFrameMk id="9" creationId="{98090D85-FC01-573F-9D36-D8D93F35E028}"/>
          </ac:graphicFrameMkLst>
        </pc:graphicFrameChg>
        <pc:graphicFrameChg chg="add del mod">
          <ac:chgData name="Ralf Dibbern" userId="a01005e4-e3fe-45a9-888a-e173fdd1f582" providerId="ADAL" clId="{ACA0CA3E-0B11-45C2-B51A-3F6D348945A1}" dt="2023-08-04T10:41:41.200" v="80"/>
          <ac:graphicFrameMkLst>
            <pc:docMk/>
            <pc:sldMk cId="3151483386" sldId="303"/>
            <ac:graphicFrameMk id="11" creationId="{CA0A56B9-5E41-7269-6BCD-7C5E5B61DD05}"/>
          </ac:graphicFrameMkLst>
        </pc:graphicFrameChg>
        <pc:graphicFrameChg chg="add del mod">
          <ac:chgData name="Ralf Dibbern" userId="a01005e4-e3fe-45a9-888a-e173fdd1f582" providerId="ADAL" clId="{ACA0CA3E-0B11-45C2-B51A-3F6D348945A1}" dt="2023-08-04T10:42:27.309" v="86"/>
          <ac:graphicFrameMkLst>
            <pc:docMk/>
            <pc:sldMk cId="3151483386" sldId="303"/>
            <ac:graphicFrameMk id="14" creationId="{FF4244B7-4B60-AA1C-5EC1-E245B2ABADB9}"/>
          </ac:graphicFrameMkLst>
        </pc:graphicFrameChg>
        <pc:graphicFrameChg chg="add del mod">
          <ac:chgData name="Ralf Dibbern" userId="a01005e4-e3fe-45a9-888a-e173fdd1f582" providerId="ADAL" clId="{ACA0CA3E-0B11-45C2-B51A-3F6D348945A1}" dt="2023-08-04T10:57:40.634" v="92"/>
          <ac:graphicFrameMkLst>
            <pc:docMk/>
            <pc:sldMk cId="3151483386" sldId="303"/>
            <ac:graphicFrameMk id="16" creationId="{214D6006-36C7-5292-65B5-D6B2D1BD3029}"/>
          </ac:graphicFrameMkLst>
        </pc:graphicFrameChg>
        <pc:picChg chg="add mod">
          <ac:chgData name="Ralf Dibbern" userId="a01005e4-e3fe-45a9-888a-e173fdd1f582" providerId="ADAL" clId="{ACA0CA3E-0B11-45C2-B51A-3F6D348945A1}" dt="2023-08-07T12:56:09.111" v="236" actId="14100"/>
          <ac:picMkLst>
            <pc:docMk/>
            <pc:sldMk cId="3151483386" sldId="303"/>
            <ac:picMk id="6" creationId="{2638D9A4-A6D2-9ABA-167C-0231DD9550E3}"/>
          </ac:picMkLst>
        </pc:picChg>
        <pc:picChg chg="add del mod">
          <ac:chgData name="Ralf Dibbern" userId="a01005e4-e3fe-45a9-888a-e173fdd1f582" providerId="ADAL" clId="{ACA0CA3E-0B11-45C2-B51A-3F6D348945A1}" dt="2023-08-04T10:40:27.745" v="62" actId="478"/>
          <ac:picMkLst>
            <pc:docMk/>
            <pc:sldMk cId="3151483386" sldId="303"/>
            <ac:picMk id="6" creationId="{C799A005-14BF-174D-F985-2B4222A09053}"/>
          </ac:picMkLst>
        </pc:picChg>
        <pc:picChg chg="add del mod">
          <ac:chgData name="Ralf Dibbern" userId="a01005e4-e3fe-45a9-888a-e173fdd1f582" providerId="ADAL" clId="{ACA0CA3E-0B11-45C2-B51A-3F6D348945A1}" dt="2023-08-04T10:40:51.981" v="68" actId="478"/>
          <ac:picMkLst>
            <pc:docMk/>
            <pc:sldMk cId="3151483386" sldId="303"/>
            <ac:picMk id="8" creationId="{194219B6-8228-CB06-0ACD-337EAA151C55}"/>
          </ac:picMkLst>
        </pc:picChg>
        <pc:picChg chg="add del mod">
          <ac:chgData name="Ralf Dibbern" userId="a01005e4-e3fe-45a9-888a-e173fdd1f582" providerId="ADAL" clId="{ACA0CA3E-0B11-45C2-B51A-3F6D348945A1}" dt="2023-08-04T10:41:38.001" v="74" actId="478"/>
          <ac:picMkLst>
            <pc:docMk/>
            <pc:sldMk cId="3151483386" sldId="303"/>
            <ac:picMk id="10" creationId="{91F0DFBD-D8F5-2BE4-F2F1-4A574D143C9E}"/>
          </ac:picMkLst>
        </pc:picChg>
        <pc:picChg chg="add del mod">
          <ac:chgData name="Ralf Dibbern" userId="a01005e4-e3fe-45a9-888a-e173fdd1f582" providerId="ADAL" clId="{ACA0CA3E-0B11-45C2-B51A-3F6D348945A1}" dt="2023-08-04T10:42:24.523" v="84" actId="478"/>
          <ac:picMkLst>
            <pc:docMk/>
            <pc:sldMk cId="3151483386" sldId="303"/>
            <ac:picMk id="12" creationId="{7B85AF5B-D604-973C-C1B7-9CFB3BE8CE09}"/>
          </ac:picMkLst>
        </pc:picChg>
        <pc:picChg chg="del">
          <ac:chgData name="Ralf Dibbern" userId="a01005e4-e3fe-45a9-888a-e173fdd1f582" providerId="ADAL" clId="{ACA0CA3E-0B11-45C2-B51A-3F6D348945A1}" dt="2023-08-04T10:37:26.168" v="56" actId="478"/>
          <ac:picMkLst>
            <pc:docMk/>
            <pc:sldMk cId="3151483386" sldId="303"/>
            <ac:picMk id="13" creationId="{8A1F0305-0D8A-4BA7-72B2-44082A8C5B7E}"/>
          </ac:picMkLst>
        </pc:picChg>
        <pc:picChg chg="add del mod">
          <ac:chgData name="Ralf Dibbern" userId="a01005e4-e3fe-45a9-888a-e173fdd1f582" providerId="ADAL" clId="{ACA0CA3E-0B11-45C2-B51A-3F6D348945A1}" dt="2023-08-04T10:57:37.540" v="90" actId="478"/>
          <ac:picMkLst>
            <pc:docMk/>
            <pc:sldMk cId="3151483386" sldId="303"/>
            <ac:picMk id="15" creationId="{D1A8450C-A0BC-B330-913B-57AB22F1EFBA}"/>
          </ac:picMkLst>
        </pc:picChg>
        <pc:picChg chg="add del mod">
          <ac:chgData name="Ralf Dibbern" userId="a01005e4-e3fe-45a9-888a-e173fdd1f582" providerId="ADAL" clId="{ACA0CA3E-0B11-45C2-B51A-3F6D348945A1}" dt="2023-08-07T12:56:01.042" v="231" actId="478"/>
          <ac:picMkLst>
            <pc:docMk/>
            <pc:sldMk cId="3151483386" sldId="303"/>
            <ac:picMk id="17" creationId="{DE16E1F2-3ADF-62DA-B6F4-46D6623FAA99}"/>
          </ac:picMkLst>
        </pc:picChg>
      </pc:sldChg>
      <pc:sldChg chg="addSp delSp modSp mod">
        <pc:chgData name="Ralf Dibbern" userId="a01005e4-e3fe-45a9-888a-e173fdd1f582" providerId="ADAL" clId="{ACA0CA3E-0B11-45C2-B51A-3F6D348945A1}" dt="2023-08-04T13:10:38.216" v="190" actId="20577"/>
        <pc:sldMkLst>
          <pc:docMk/>
          <pc:sldMk cId="3790367841" sldId="304"/>
        </pc:sldMkLst>
        <pc:spChg chg="add del mod">
          <ac:chgData name="Ralf Dibbern" userId="a01005e4-e3fe-45a9-888a-e173fdd1f582" providerId="ADAL" clId="{ACA0CA3E-0B11-45C2-B51A-3F6D348945A1}" dt="2023-07-27T15:37:49.895" v="14" actId="478"/>
          <ac:spMkLst>
            <pc:docMk/>
            <pc:sldMk cId="3790367841" sldId="304"/>
            <ac:spMk id="6" creationId="{D715A447-4BD6-6B36-7E82-E6532148A848}"/>
          </ac:spMkLst>
        </pc:spChg>
        <pc:spChg chg="mod">
          <ac:chgData name="Ralf Dibbern" userId="a01005e4-e3fe-45a9-888a-e173fdd1f582" providerId="ADAL" clId="{ACA0CA3E-0B11-45C2-B51A-3F6D348945A1}" dt="2023-08-04T13:10:38.216" v="190" actId="20577"/>
          <ac:spMkLst>
            <pc:docMk/>
            <pc:sldMk cId="3790367841" sldId="304"/>
            <ac:spMk id="15" creationId="{B55FE04A-E8A8-264C-4B79-B3C9604B80D3}"/>
          </ac:spMkLst>
        </pc:spChg>
        <pc:graphicFrameChg chg="add del mod">
          <ac:chgData name="Ralf Dibbern" userId="a01005e4-e3fe-45a9-888a-e173fdd1f582" providerId="ADAL" clId="{ACA0CA3E-0B11-45C2-B51A-3F6D348945A1}" dt="2023-08-04T13:08:58.833" v="98"/>
          <ac:graphicFrameMkLst>
            <pc:docMk/>
            <pc:sldMk cId="3790367841" sldId="304"/>
            <ac:graphicFrameMk id="3" creationId="{853792C5-805B-725D-0B5B-A669F9409CBD}"/>
          </ac:graphicFrameMkLst>
        </pc:graphicFrameChg>
        <pc:graphicFrameChg chg="add del mod">
          <ac:chgData name="Ralf Dibbern" userId="a01005e4-e3fe-45a9-888a-e173fdd1f582" providerId="ADAL" clId="{ACA0CA3E-0B11-45C2-B51A-3F6D348945A1}" dt="2023-07-27T15:37:36.367" v="8"/>
          <ac:graphicFrameMkLst>
            <pc:docMk/>
            <pc:sldMk cId="3790367841" sldId="304"/>
            <ac:graphicFrameMk id="7" creationId="{036EB824-0487-56E7-94C0-516641980501}"/>
          </ac:graphicFrameMkLst>
        </pc:graphicFrameChg>
        <pc:picChg chg="add mod">
          <ac:chgData name="Ralf Dibbern" userId="a01005e4-e3fe-45a9-888a-e173fdd1f582" providerId="ADAL" clId="{ACA0CA3E-0B11-45C2-B51A-3F6D348945A1}" dt="2023-08-04T13:09:23.751" v="106" actId="14100"/>
          <ac:picMkLst>
            <pc:docMk/>
            <pc:sldMk cId="3790367841" sldId="304"/>
            <ac:picMk id="6" creationId="{E0240647-FE7F-F7B5-2C22-E42B08121E41}"/>
          </ac:picMkLst>
        </pc:picChg>
        <pc:picChg chg="add del mod">
          <ac:chgData name="Ralf Dibbern" userId="a01005e4-e3fe-45a9-888a-e173fdd1f582" providerId="ADAL" clId="{ACA0CA3E-0B11-45C2-B51A-3F6D348945A1}" dt="2023-08-04T13:07:41.505" v="96" actId="478"/>
          <ac:picMkLst>
            <pc:docMk/>
            <pc:sldMk cId="3790367841" sldId="304"/>
            <ac:picMk id="8" creationId="{2F2A3459-D512-D1FF-2D8D-6EF5C1411A6A}"/>
          </ac:picMkLst>
        </pc:picChg>
        <pc:picChg chg="del">
          <ac:chgData name="Ralf Dibbern" userId="a01005e4-e3fe-45a9-888a-e173fdd1f582" providerId="ADAL" clId="{ACA0CA3E-0B11-45C2-B51A-3F6D348945A1}" dt="2023-07-27T15:37:31.227" v="6" actId="478"/>
          <ac:picMkLst>
            <pc:docMk/>
            <pc:sldMk cId="3790367841" sldId="304"/>
            <ac:picMk id="14" creationId="{32048D97-115D-2A80-B67B-64EA2167A52D}"/>
          </ac:picMkLst>
        </pc:picChg>
      </pc:sldChg>
      <pc:sldChg chg="addSp delSp modSp mod">
        <pc:chgData name="Ralf Dibbern" userId="a01005e4-e3fe-45a9-888a-e173fdd1f582" providerId="ADAL" clId="{ACA0CA3E-0B11-45C2-B51A-3F6D348945A1}" dt="2023-08-07T12:42:10.286" v="224" actId="14100"/>
        <pc:sldMkLst>
          <pc:docMk/>
          <pc:sldMk cId="1029639619" sldId="305"/>
        </pc:sldMkLst>
        <pc:graphicFrameChg chg="add del mod">
          <ac:chgData name="Ralf Dibbern" userId="a01005e4-e3fe-45a9-888a-e173fdd1f582" providerId="ADAL" clId="{ACA0CA3E-0B11-45C2-B51A-3F6D348945A1}" dt="2023-08-07T12:38:55.705" v="193"/>
          <ac:graphicFrameMkLst>
            <pc:docMk/>
            <pc:sldMk cId="1029639619" sldId="305"/>
            <ac:graphicFrameMk id="3" creationId="{190545AB-0B56-FDB1-DC8D-565C3F9BFD2F}"/>
          </ac:graphicFrameMkLst>
        </pc:graphicFrameChg>
        <pc:graphicFrameChg chg="add del mod modGraphic">
          <ac:chgData name="Ralf Dibbern" userId="a01005e4-e3fe-45a9-888a-e173fdd1f582" providerId="ADAL" clId="{ACA0CA3E-0B11-45C2-B51A-3F6D348945A1}" dt="2023-08-07T12:40:42.482" v="214" actId="478"/>
          <ac:graphicFrameMkLst>
            <pc:docMk/>
            <pc:sldMk cId="1029639619" sldId="305"/>
            <ac:graphicFrameMk id="3" creationId="{27756243-B673-B6AF-1729-27CAA378F183}"/>
          </ac:graphicFrameMkLst>
        </pc:graphicFrameChg>
        <pc:graphicFrameChg chg="add del mod">
          <ac:chgData name="Ralf Dibbern" userId="a01005e4-e3fe-45a9-888a-e173fdd1f582" providerId="ADAL" clId="{ACA0CA3E-0B11-45C2-B51A-3F6D348945A1}" dt="2023-08-04T10:06:54.534" v="46"/>
          <ac:graphicFrameMkLst>
            <pc:docMk/>
            <pc:sldMk cId="1029639619" sldId="305"/>
            <ac:graphicFrameMk id="3" creationId="{94D47099-E58E-82FB-A8B8-C8BD109265DB}"/>
          </ac:graphicFrameMkLst>
        </pc:graphicFrameChg>
        <pc:graphicFrameChg chg="add del mod modGraphic">
          <ac:chgData name="Ralf Dibbern" userId="a01005e4-e3fe-45a9-888a-e173fdd1f582" providerId="ADAL" clId="{ACA0CA3E-0B11-45C2-B51A-3F6D348945A1}" dt="2023-08-07T12:39:23.041" v="209"/>
          <ac:graphicFrameMkLst>
            <pc:docMk/>
            <pc:sldMk cId="1029639619" sldId="305"/>
            <ac:graphicFrameMk id="6" creationId="{2F01CC02-6569-552E-1FF7-9D1B3E79B444}"/>
          </ac:graphicFrameMkLst>
        </pc:graphicFrameChg>
        <pc:graphicFrameChg chg="add del mod">
          <ac:chgData name="Ralf Dibbern" userId="a01005e4-e3fe-45a9-888a-e173fdd1f582" providerId="ADAL" clId="{ACA0CA3E-0B11-45C2-B51A-3F6D348945A1}" dt="2023-08-07T12:41:34.852" v="216"/>
          <ac:graphicFrameMkLst>
            <pc:docMk/>
            <pc:sldMk cId="1029639619" sldId="305"/>
            <ac:graphicFrameMk id="6" creationId="{E7A58BAA-D755-42DE-05D2-A9860BDA1D41}"/>
          </ac:graphicFrameMkLst>
        </pc:graphicFrameChg>
        <pc:graphicFrameChg chg="add del mod">
          <ac:chgData name="Ralf Dibbern" userId="a01005e4-e3fe-45a9-888a-e173fdd1f582" providerId="ADAL" clId="{ACA0CA3E-0B11-45C2-B51A-3F6D348945A1}" dt="2023-08-04T10:35:52.270" v="52"/>
          <ac:graphicFrameMkLst>
            <pc:docMk/>
            <pc:sldMk cId="1029639619" sldId="305"/>
            <ac:graphicFrameMk id="7" creationId="{8254B42E-FE4B-1E41-1C33-710B926E040F}"/>
          </ac:graphicFrameMkLst>
        </pc:graphicFrameChg>
        <pc:graphicFrameChg chg="add del mod">
          <ac:chgData name="Ralf Dibbern" userId="a01005e4-e3fe-45a9-888a-e173fdd1f582" providerId="ADAL" clId="{ACA0CA3E-0B11-45C2-B51A-3F6D348945A1}" dt="2023-08-07T12:42:03.287" v="221"/>
          <ac:graphicFrameMkLst>
            <pc:docMk/>
            <pc:sldMk cId="1029639619" sldId="305"/>
            <ac:graphicFrameMk id="8" creationId="{C9288C85-8F52-3AE2-8EE2-D88F62D436C7}"/>
          </ac:graphicFrameMkLst>
        </pc:graphicFrameChg>
        <pc:picChg chg="add del mod">
          <ac:chgData name="Ralf Dibbern" userId="a01005e4-e3fe-45a9-888a-e173fdd1f582" providerId="ADAL" clId="{ACA0CA3E-0B11-45C2-B51A-3F6D348945A1}" dt="2023-08-04T10:35:48.531" v="50" actId="478"/>
          <ac:picMkLst>
            <pc:docMk/>
            <pc:sldMk cId="1029639619" sldId="305"/>
            <ac:picMk id="6" creationId="{7A21369C-CEBF-5A99-3374-2B1FFEC86D22}"/>
          </ac:picMkLst>
        </pc:picChg>
        <pc:picChg chg="add del mod">
          <ac:chgData name="Ralf Dibbern" userId="a01005e4-e3fe-45a9-888a-e173fdd1f582" providerId="ADAL" clId="{ACA0CA3E-0B11-45C2-B51A-3F6D348945A1}" dt="2023-08-07T12:42:00.135" v="219" actId="478"/>
          <ac:picMkLst>
            <pc:docMk/>
            <pc:sldMk cId="1029639619" sldId="305"/>
            <ac:picMk id="7" creationId="{E06887A0-2357-E267-3672-AAEC4A7FD339}"/>
          </ac:picMkLst>
        </pc:picChg>
        <pc:picChg chg="add del mod">
          <ac:chgData name="Ralf Dibbern" userId="a01005e4-e3fe-45a9-888a-e173fdd1f582" providerId="ADAL" clId="{ACA0CA3E-0B11-45C2-B51A-3F6D348945A1}" dt="2023-08-07T12:38:52.051" v="191" actId="478"/>
          <ac:picMkLst>
            <pc:docMk/>
            <pc:sldMk cId="1029639619" sldId="305"/>
            <ac:picMk id="8" creationId="{BDA02AB3-49E8-0B59-6D6A-D6D42F416072}"/>
          </ac:picMkLst>
        </pc:picChg>
        <pc:picChg chg="add mod">
          <ac:chgData name="Ralf Dibbern" userId="a01005e4-e3fe-45a9-888a-e173fdd1f582" providerId="ADAL" clId="{ACA0CA3E-0B11-45C2-B51A-3F6D348945A1}" dt="2023-08-07T12:42:10.286" v="224" actId="14100"/>
          <ac:picMkLst>
            <pc:docMk/>
            <pc:sldMk cId="1029639619" sldId="305"/>
            <ac:picMk id="10" creationId="{DD8E40DD-B9ED-0BC0-CD70-3CD42701870C}"/>
          </ac:picMkLst>
        </pc:picChg>
      </pc:sldChg>
      <pc:sldChg chg="addSp delSp modSp mod">
        <pc:chgData name="Ralf Dibbern" userId="a01005e4-e3fe-45a9-888a-e173fdd1f582" providerId="ADAL" clId="{ACA0CA3E-0B11-45C2-B51A-3F6D348945A1}" dt="2023-07-27T15:43:38.781" v="20" actId="1076"/>
        <pc:sldMkLst>
          <pc:docMk/>
          <pc:sldMk cId="129001144" sldId="307"/>
        </pc:sldMkLst>
        <pc:picChg chg="add mod">
          <ac:chgData name="Ralf Dibbern" userId="a01005e4-e3fe-45a9-888a-e173fdd1f582" providerId="ADAL" clId="{ACA0CA3E-0B11-45C2-B51A-3F6D348945A1}" dt="2023-07-27T15:43:38.781" v="20" actId="1076"/>
          <ac:picMkLst>
            <pc:docMk/>
            <pc:sldMk cId="129001144" sldId="307"/>
            <ac:picMk id="3" creationId="{D8B2C346-0284-4059-BE29-29CF1DB27F0C}"/>
          </ac:picMkLst>
        </pc:picChg>
        <pc:picChg chg="del">
          <ac:chgData name="Ralf Dibbern" userId="a01005e4-e3fe-45a9-888a-e173fdd1f582" providerId="ADAL" clId="{ACA0CA3E-0B11-45C2-B51A-3F6D348945A1}" dt="2023-07-27T15:43:17.311" v="15" actId="478"/>
          <ac:picMkLst>
            <pc:docMk/>
            <pc:sldMk cId="129001144" sldId="307"/>
            <ac:picMk id="7" creationId="{28723B5D-2C59-E220-6251-A5E9CB93B693}"/>
          </ac:picMkLst>
        </pc:picChg>
      </pc:sldChg>
      <pc:sldChg chg="addSp delSp modSp mod">
        <pc:chgData name="Ralf Dibbern" userId="a01005e4-e3fe-45a9-888a-e173fdd1f582" providerId="ADAL" clId="{ACA0CA3E-0B11-45C2-B51A-3F6D348945A1}" dt="2023-08-07T12:58:02.521" v="241" actId="1076"/>
        <pc:sldMkLst>
          <pc:docMk/>
          <pc:sldMk cId="252793923" sldId="308"/>
        </pc:sldMkLst>
        <pc:graphicFrameChg chg="add del mod">
          <ac:chgData name="Ralf Dibbern" userId="a01005e4-e3fe-45a9-888a-e173fdd1f582" providerId="ADAL" clId="{ACA0CA3E-0B11-45C2-B51A-3F6D348945A1}" dt="2023-08-07T12:57:58.982" v="239"/>
          <ac:graphicFrameMkLst>
            <pc:docMk/>
            <pc:sldMk cId="252793923" sldId="308"/>
            <ac:graphicFrameMk id="3" creationId="{ACD448FE-E739-AD72-3361-FB959301DC8E}"/>
          </ac:graphicFrameMkLst>
        </pc:graphicFrameChg>
        <pc:graphicFrameChg chg="add del mod">
          <ac:chgData name="Ralf Dibbern" userId="a01005e4-e3fe-45a9-888a-e173fdd1f582" providerId="ADAL" clId="{ACA0CA3E-0B11-45C2-B51A-3F6D348945A1}" dt="2023-07-27T15:55:23.155" v="23"/>
          <ac:graphicFrameMkLst>
            <pc:docMk/>
            <pc:sldMk cId="252793923" sldId="308"/>
            <ac:graphicFrameMk id="3" creationId="{AD48E0E6-7B48-A6FD-7EE6-5B4555BE1DCF}"/>
          </ac:graphicFrameMkLst>
        </pc:graphicFrameChg>
        <pc:picChg chg="add del mod">
          <ac:chgData name="Ralf Dibbern" userId="a01005e4-e3fe-45a9-888a-e173fdd1f582" providerId="ADAL" clId="{ACA0CA3E-0B11-45C2-B51A-3F6D348945A1}" dt="2023-08-07T12:57:55.576" v="237" actId="478"/>
          <ac:picMkLst>
            <pc:docMk/>
            <pc:sldMk cId="252793923" sldId="308"/>
            <ac:picMk id="6" creationId="{A7539B1D-D188-9D29-5918-F0340925077E}"/>
          </ac:picMkLst>
        </pc:picChg>
        <pc:picChg chg="add mod">
          <ac:chgData name="Ralf Dibbern" userId="a01005e4-e3fe-45a9-888a-e173fdd1f582" providerId="ADAL" clId="{ACA0CA3E-0B11-45C2-B51A-3F6D348945A1}" dt="2023-08-07T12:58:02.521" v="241" actId="1076"/>
          <ac:picMkLst>
            <pc:docMk/>
            <pc:sldMk cId="252793923" sldId="308"/>
            <ac:picMk id="7" creationId="{BAAD449C-EA60-CCB9-7832-0ADD49FF73F1}"/>
          </ac:picMkLst>
        </pc:picChg>
        <pc:picChg chg="del">
          <ac:chgData name="Ralf Dibbern" userId="a01005e4-e3fe-45a9-888a-e173fdd1f582" providerId="ADAL" clId="{ACA0CA3E-0B11-45C2-B51A-3F6D348945A1}" dt="2023-07-27T15:55:16.706" v="21" actId="478"/>
          <ac:picMkLst>
            <pc:docMk/>
            <pc:sldMk cId="252793923" sldId="308"/>
            <ac:picMk id="13" creationId="{07F3164C-F54C-D563-1D3E-A94B12C3697F}"/>
          </ac:picMkLst>
        </pc:picChg>
      </pc:sldChg>
      <pc:sldChg chg="addSp delSp modSp mod">
        <pc:chgData name="Ralf Dibbern" userId="a01005e4-e3fe-45a9-888a-e173fdd1f582" providerId="ADAL" clId="{ACA0CA3E-0B11-45C2-B51A-3F6D348945A1}" dt="2023-08-07T12:54:03.320" v="230" actId="14100"/>
        <pc:sldMkLst>
          <pc:docMk/>
          <pc:sldMk cId="1864994220" sldId="311"/>
        </pc:sldMkLst>
        <pc:graphicFrameChg chg="add del mod">
          <ac:chgData name="Ralf Dibbern" userId="a01005e4-e3fe-45a9-888a-e173fdd1f582" providerId="ADAL" clId="{ACA0CA3E-0B11-45C2-B51A-3F6D348945A1}" dt="2023-08-07T12:53:57.926" v="227"/>
          <ac:graphicFrameMkLst>
            <pc:docMk/>
            <pc:sldMk cId="1864994220" sldId="311"/>
            <ac:graphicFrameMk id="3" creationId="{080E0EDA-CB70-8A26-B4C0-1DF8D845EA46}"/>
          </ac:graphicFrameMkLst>
        </pc:graphicFrameChg>
        <pc:graphicFrameChg chg="add del mod">
          <ac:chgData name="Ralf Dibbern" userId="a01005e4-e3fe-45a9-888a-e173fdd1f582" providerId="ADAL" clId="{ACA0CA3E-0B11-45C2-B51A-3F6D348945A1}" dt="2023-07-27T15:36:50.556" v="2"/>
          <ac:graphicFrameMkLst>
            <pc:docMk/>
            <pc:sldMk cId="1864994220" sldId="311"/>
            <ac:graphicFrameMk id="3" creationId="{FCB93611-AE1B-2D17-737D-B5A9278DA9BA}"/>
          </ac:graphicFrameMkLst>
        </pc:graphicFrameChg>
        <pc:picChg chg="del">
          <ac:chgData name="Ralf Dibbern" userId="a01005e4-e3fe-45a9-888a-e173fdd1f582" providerId="ADAL" clId="{ACA0CA3E-0B11-45C2-B51A-3F6D348945A1}" dt="2023-07-27T15:36:46.237" v="0" actId="478"/>
          <ac:picMkLst>
            <pc:docMk/>
            <pc:sldMk cId="1864994220" sldId="311"/>
            <ac:picMk id="6" creationId="{19D8F59A-56D3-467B-DB90-CD453F9A99C8}"/>
          </ac:picMkLst>
        </pc:picChg>
        <pc:picChg chg="add mod">
          <ac:chgData name="Ralf Dibbern" userId="a01005e4-e3fe-45a9-888a-e173fdd1f582" providerId="ADAL" clId="{ACA0CA3E-0B11-45C2-B51A-3F6D348945A1}" dt="2023-08-07T12:54:03.320" v="230" actId="14100"/>
          <ac:picMkLst>
            <pc:docMk/>
            <pc:sldMk cId="1864994220" sldId="311"/>
            <ac:picMk id="6" creationId="{8D566501-9F1E-5C62-33D7-C6BA9592B09F}"/>
          </ac:picMkLst>
        </pc:picChg>
        <pc:picChg chg="add del mod">
          <ac:chgData name="Ralf Dibbern" userId="a01005e4-e3fe-45a9-888a-e173fdd1f582" providerId="ADAL" clId="{ACA0CA3E-0B11-45C2-B51A-3F6D348945A1}" dt="2023-08-07T12:53:52.154" v="225" actId="478"/>
          <ac:picMkLst>
            <pc:docMk/>
            <pc:sldMk cId="1864994220" sldId="311"/>
            <ac:picMk id="7" creationId="{0231D007-EEB3-9D26-57E8-8B11CA1B1B17}"/>
          </ac:picMkLst>
        </pc:picChg>
      </pc:sldChg>
    </pc:docChg>
  </pc:docChgLst>
  <pc:docChgLst>
    <pc:chgData name="Ralf Dibbern" userId="a01005e4-e3fe-45a9-888a-e173fdd1f582" providerId="ADAL" clId="{8E144F44-A02D-4FA6-975A-E4B8828649A1}"/>
    <pc:docChg chg="undo custSel addSld delSld modSld modSection">
      <pc:chgData name="Ralf Dibbern" userId="a01005e4-e3fe-45a9-888a-e173fdd1f582" providerId="ADAL" clId="{8E144F44-A02D-4FA6-975A-E4B8828649A1}" dt="2023-06-29T10:02:55.392" v="17" actId="14100"/>
      <pc:docMkLst>
        <pc:docMk/>
      </pc:docMkLst>
      <pc:sldChg chg="modSp del mod">
        <pc:chgData name="Ralf Dibbern" userId="a01005e4-e3fe-45a9-888a-e173fdd1f582" providerId="ADAL" clId="{8E144F44-A02D-4FA6-975A-E4B8828649A1}" dt="2023-06-29T09:52:29.656" v="13" actId="2696"/>
        <pc:sldMkLst>
          <pc:docMk/>
          <pc:sldMk cId="2048609314" sldId="310"/>
        </pc:sldMkLst>
        <pc:graphicFrameChg chg="modGraphic">
          <ac:chgData name="Ralf Dibbern" userId="a01005e4-e3fe-45a9-888a-e173fdd1f582" providerId="ADAL" clId="{8E144F44-A02D-4FA6-975A-E4B8828649A1}" dt="2023-06-29T09:50:06.640" v="5" actId="6549"/>
          <ac:graphicFrameMkLst>
            <pc:docMk/>
            <pc:sldMk cId="2048609314" sldId="310"/>
            <ac:graphicFrameMk id="6" creationId="{32338960-23FA-AF33-902E-B54BAC483531}"/>
          </ac:graphicFrameMkLst>
        </pc:graphicFrameChg>
      </pc:sldChg>
      <pc:sldChg chg="addSp delSp modSp add mod">
        <pc:chgData name="Ralf Dibbern" userId="a01005e4-e3fe-45a9-888a-e173fdd1f582" providerId="ADAL" clId="{8E144F44-A02D-4FA6-975A-E4B8828649A1}" dt="2023-06-29T10:02:55.392" v="17" actId="14100"/>
        <pc:sldMkLst>
          <pc:docMk/>
          <pc:sldMk cId="1864994220" sldId="311"/>
        </pc:sldMkLst>
        <pc:graphicFrameChg chg="del mod">
          <ac:chgData name="Ralf Dibbern" userId="a01005e4-e3fe-45a9-888a-e173fdd1f582" providerId="ADAL" clId="{8E144F44-A02D-4FA6-975A-E4B8828649A1}" dt="2023-06-29T09:50:55.909" v="8" actId="478"/>
          <ac:graphicFrameMkLst>
            <pc:docMk/>
            <pc:sldMk cId="1864994220" sldId="311"/>
            <ac:graphicFrameMk id="6" creationId="{32338960-23FA-AF33-902E-B54BAC483531}"/>
          </ac:graphicFrameMkLst>
        </pc:graphicFrameChg>
        <pc:picChg chg="add del mod">
          <ac:chgData name="Ralf Dibbern" userId="a01005e4-e3fe-45a9-888a-e173fdd1f582" providerId="ADAL" clId="{8E144F44-A02D-4FA6-975A-E4B8828649A1}" dt="2023-06-29T10:02:46.616" v="14" actId="478"/>
          <ac:picMkLst>
            <pc:docMk/>
            <pc:sldMk cId="1864994220" sldId="311"/>
            <ac:picMk id="3" creationId="{A0F3B8CF-CDAB-B208-44B2-0216E4EE6CEA}"/>
          </ac:picMkLst>
        </pc:picChg>
        <pc:picChg chg="add mod">
          <ac:chgData name="Ralf Dibbern" userId="a01005e4-e3fe-45a9-888a-e173fdd1f582" providerId="ADAL" clId="{8E144F44-A02D-4FA6-975A-E4B8828649A1}" dt="2023-06-29T10:02:55.392" v="17" actId="14100"/>
          <ac:picMkLst>
            <pc:docMk/>
            <pc:sldMk cId="1864994220" sldId="311"/>
            <ac:picMk id="6" creationId="{19D8F59A-56D3-467B-DB90-CD453F9A99C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731FD35-7372-452C-A410-7E6E0FD2E1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9BFE890F-8FBF-4D9A-AD49-8DA3850F75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1979F8-22C4-4106-ADCD-ADBCA83EFDF5}" type="datetimeFigureOut">
              <a:rPr lang="de-DE" smtClean="0"/>
              <a:t>07.11.2023</a:t>
            </a:fld>
            <a:endParaRPr lang="de-DE"/>
          </a:p>
        </p:txBody>
      </p:sp>
      <p:sp>
        <p:nvSpPr>
          <p:cNvPr id="4" name="Fußzeilenplatzhalter 3">
            <a:extLst>
              <a:ext uri="{FF2B5EF4-FFF2-40B4-BE49-F238E27FC236}">
                <a16:creationId xmlns:a16="http://schemas.microsoft.com/office/drawing/2014/main" id="{4463CED8-7E43-46C9-B18B-0FB7D35453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A0DD7BB4-9AD8-4CC8-BB02-1F3B75A906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75CCB9-9AB2-41A5-9805-0C5DAF507036}" type="slidenum">
              <a:rPr lang="de-DE" smtClean="0"/>
              <a:t>‹#›</a:t>
            </a:fld>
            <a:endParaRPr lang="de-DE"/>
          </a:p>
        </p:txBody>
      </p:sp>
    </p:spTree>
    <p:extLst>
      <p:ext uri="{BB962C8B-B14F-4D97-AF65-F5344CB8AC3E}">
        <p14:creationId xmlns:p14="http://schemas.microsoft.com/office/powerpoint/2010/main" val="8193752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4CA2CD-03F0-4B92-8743-46F3E64116CC}" type="datetimeFigureOut">
              <a:rPr lang="de-DE" smtClean="0"/>
              <a:t>07.11.2023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4BE6BF-FA6A-4097-9D29-87F4EE488A71}" type="slidenum">
              <a:rPr lang="de-DE" smtClean="0"/>
              <a:t>‹#›</a:t>
            </a:fld>
            <a:endParaRPr lang="de-DE"/>
          </a:p>
        </p:txBody>
      </p:sp>
    </p:spTree>
    <p:extLst>
      <p:ext uri="{BB962C8B-B14F-4D97-AF65-F5344CB8AC3E}">
        <p14:creationId xmlns:p14="http://schemas.microsoft.com/office/powerpoint/2010/main" val="1903907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B94BE6BF-FA6A-4097-9D29-87F4EE488A71}" type="slidenum">
              <a:rPr lang="de-DE" smtClean="0"/>
              <a:t>1</a:t>
            </a:fld>
            <a:endParaRPr lang="de-DE"/>
          </a:p>
        </p:txBody>
      </p:sp>
    </p:spTree>
    <p:extLst>
      <p:ext uri="{BB962C8B-B14F-4D97-AF65-F5344CB8AC3E}">
        <p14:creationId xmlns:p14="http://schemas.microsoft.com/office/powerpoint/2010/main" val="2892656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94BE6BF-FA6A-4097-9D29-87F4EE488A71}" type="slidenum">
              <a:rPr lang="de-DE" smtClean="0"/>
              <a:t>3</a:t>
            </a:fld>
            <a:endParaRPr lang="de-DE"/>
          </a:p>
        </p:txBody>
      </p:sp>
    </p:spTree>
    <p:extLst>
      <p:ext uri="{BB962C8B-B14F-4D97-AF65-F5344CB8AC3E}">
        <p14:creationId xmlns:p14="http://schemas.microsoft.com/office/powerpoint/2010/main" val="3390616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94BE6BF-FA6A-4097-9D29-87F4EE488A71}" type="slidenum">
              <a:rPr lang="de-DE" smtClean="0"/>
              <a:t>4</a:t>
            </a:fld>
            <a:endParaRPr lang="de-DE"/>
          </a:p>
        </p:txBody>
      </p:sp>
    </p:spTree>
    <p:extLst>
      <p:ext uri="{BB962C8B-B14F-4D97-AF65-F5344CB8AC3E}">
        <p14:creationId xmlns:p14="http://schemas.microsoft.com/office/powerpoint/2010/main" val="3910048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1" name="Foto">
            <a:extLst>
              <a:ext uri="{FF2B5EF4-FFF2-40B4-BE49-F238E27FC236}">
                <a16:creationId xmlns:a16="http://schemas.microsoft.com/office/drawing/2014/main" id="{EBFDA341-3896-40AD-AD2F-73970F4E5083}"/>
              </a:ext>
            </a:extLst>
          </p:cNvPr>
          <p:cNvSpPr>
            <a:spLocks noGrp="1"/>
          </p:cNvSpPr>
          <p:nvPr>
            <p:ph type="pic" sz="quarter" idx="15" hasCustomPrompt="1"/>
          </p:nvPr>
        </p:nvSpPr>
        <p:spPr>
          <a:xfrm>
            <a:off x="0" y="2"/>
            <a:ext cx="12191998" cy="6857999"/>
          </a:xfrm>
          <a:custGeom>
            <a:avLst/>
            <a:gdLst>
              <a:gd name="connsiteX0" fmla="*/ 0 w 12191998"/>
              <a:gd name="connsiteY0" fmla="*/ 0 h 6857999"/>
              <a:gd name="connsiteX1" fmla="*/ 9120472 w 12191998"/>
              <a:gd name="connsiteY1" fmla="*/ 0 h 6857999"/>
              <a:gd name="connsiteX2" fmla="*/ 9302089 w 12191998"/>
              <a:gd name="connsiteY2" fmla="*/ 1474961 h 6857999"/>
              <a:gd name="connsiteX3" fmla="*/ 9533949 w 12191998"/>
              <a:gd name="connsiteY3" fmla="*/ 1655981 h 6857999"/>
              <a:gd name="connsiteX4" fmla="*/ 12191998 w 12191998"/>
              <a:gd name="connsiteY4" fmla="*/ 1328686 h 6857999"/>
              <a:gd name="connsiteX5" fmla="*/ 12191998 w 12191998"/>
              <a:gd name="connsiteY5" fmla="*/ 6857999 h 6857999"/>
              <a:gd name="connsiteX6" fmla="*/ 0 w 12191998"/>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8" h="6857999">
                <a:moveTo>
                  <a:pt x="0" y="0"/>
                </a:moveTo>
                <a:lnTo>
                  <a:pt x="9120472" y="0"/>
                </a:lnTo>
                <a:lnTo>
                  <a:pt x="9302089" y="1474961"/>
                </a:lnTo>
                <a:cubicBezTo>
                  <a:pt x="9316128" y="1588974"/>
                  <a:pt x="9419935" y="1670020"/>
                  <a:pt x="9533949" y="1655981"/>
                </a:cubicBezTo>
                <a:lnTo>
                  <a:pt x="12191998" y="1328686"/>
                </a:lnTo>
                <a:lnTo>
                  <a:pt x="12191998" y="6857999"/>
                </a:lnTo>
                <a:lnTo>
                  <a:pt x="0" y="6857999"/>
                </a:lnTo>
                <a:close/>
              </a:path>
            </a:pathLst>
          </a:custGeom>
        </p:spPr>
        <p:txBody>
          <a:bodyPr wrap="square" anchor="ctr">
            <a:noAutofit/>
          </a:bodyPr>
          <a:lstStyle>
            <a:lvl1pPr marL="0" indent="0" algn="ctr">
              <a:buNone/>
              <a:defRPr sz="2000">
                <a:solidFill>
                  <a:schemeClr val="tx1"/>
                </a:solidFill>
              </a:defRPr>
            </a:lvl1pPr>
          </a:lstStyle>
          <a:p>
            <a:r>
              <a:rPr lang="en-US" noProof="0"/>
              <a:t>Bild </a:t>
            </a:r>
            <a:r>
              <a:rPr lang="en-US" noProof="0" err="1"/>
              <a:t>einfügen</a:t>
            </a:r>
            <a:endParaRPr lang="en-US" noProof="0"/>
          </a:p>
        </p:txBody>
      </p:sp>
      <p:sp>
        <p:nvSpPr>
          <p:cNvPr id="7" name="Fläche">
            <a:extLst>
              <a:ext uri="{FF2B5EF4-FFF2-40B4-BE49-F238E27FC236}">
                <a16:creationId xmlns:a16="http://schemas.microsoft.com/office/drawing/2014/main" id="{27BBD18B-51DD-495C-8327-2BF2CC37C1BC}"/>
              </a:ext>
            </a:extLst>
          </p:cNvPr>
          <p:cNvSpPr>
            <a:spLocks noGrp="1"/>
          </p:cNvSpPr>
          <p:nvPr>
            <p:ph type="body" sz="quarter" idx="17"/>
          </p:nvPr>
        </p:nvSpPr>
        <p:spPr>
          <a:xfrm rot="-420000">
            <a:off x="-428679" y="3771629"/>
            <a:ext cx="6515641" cy="3792824"/>
          </a:xfrm>
          <a:prstGeom prst="round2SameRect">
            <a:avLst>
              <a:gd name="adj1" fmla="val 6772"/>
              <a:gd name="adj2" fmla="val 0"/>
            </a:avLst>
          </a:prstGeom>
          <a:solidFill>
            <a:srgbClr val="008773">
              <a:alpha val="85000"/>
            </a:srgbClr>
          </a:solidFill>
        </p:spPr>
        <p:txBody>
          <a:bodyPr lIns="0" tIns="0" rIns="0" bIns="0"/>
          <a:lstStyle>
            <a:lvl1pPr marL="0" indent="0">
              <a:buNone/>
              <a:defRPr>
                <a:solidFill>
                  <a:schemeClr val="tx1">
                    <a:alpha val="0"/>
                  </a:schemeClr>
                </a:solidFill>
              </a:defRPr>
            </a:lvl1pPr>
          </a:lstStyle>
          <a:p>
            <a:pPr lvl="0"/>
            <a:endParaRPr lang="en-US"/>
          </a:p>
        </p:txBody>
      </p:sp>
      <p:pic>
        <p:nvPicPr>
          <p:cNvPr id="8" name="Logo">
            <a:extLst>
              <a:ext uri="{FF2B5EF4-FFF2-40B4-BE49-F238E27FC236}">
                <a16:creationId xmlns:a16="http://schemas.microsoft.com/office/drawing/2014/main" id="{8713C301-447F-4231-98E8-37458E5950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32000" y="0"/>
            <a:ext cx="3060000" cy="1648800"/>
          </a:xfrm>
          <a:prstGeom prst="rect">
            <a:avLst/>
          </a:prstGeom>
        </p:spPr>
      </p:pic>
      <p:sp>
        <p:nvSpPr>
          <p:cNvPr id="11" name="Untertitel">
            <a:extLst>
              <a:ext uri="{FF2B5EF4-FFF2-40B4-BE49-F238E27FC236}">
                <a16:creationId xmlns:a16="http://schemas.microsoft.com/office/drawing/2014/main" id="{6114A70F-2C53-4EDE-BDC3-7F136B03DC18}"/>
              </a:ext>
            </a:extLst>
          </p:cNvPr>
          <p:cNvSpPr>
            <a:spLocks noGrp="1"/>
          </p:cNvSpPr>
          <p:nvPr>
            <p:ph type="subTitle" idx="1" hasCustomPrompt="1"/>
          </p:nvPr>
        </p:nvSpPr>
        <p:spPr>
          <a:xfrm>
            <a:off x="360000" y="5770800"/>
            <a:ext cx="4522262" cy="395595"/>
          </a:xfrm>
          <a:prstGeom prst="rect">
            <a:avLst/>
          </a:prstGeom>
        </p:spPr>
        <p:txBody>
          <a:bodyPr lIns="0" tIns="0" rIns="0" bIns="0" anchor="b">
            <a:noAutofit/>
          </a:bodyPr>
          <a:lstStyle>
            <a:lvl1pPr marL="0" indent="0" algn="l">
              <a:lnSpc>
                <a:spcPts val="2600"/>
              </a:lnSpc>
              <a:spcBef>
                <a:spcPts val="0"/>
              </a:spcBef>
              <a:buNone/>
              <a:defRPr sz="2200" spc="100" baseline="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Month XX, </a:t>
            </a:r>
            <a:r>
              <a:rPr lang="en-US" noProof="0" err="1"/>
              <a:t>202X</a:t>
            </a:r>
            <a:endParaRPr lang="en-US" noProof="0"/>
          </a:p>
        </p:txBody>
      </p:sp>
      <p:sp>
        <p:nvSpPr>
          <p:cNvPr id="10" name="Titel">
            <a:extLst>
              <a:ext uri="{FF2B5EF4-FFF2-40B4-BE49-F238E27FC236}">
                <a16:creationId xmlns:a16="http://schemas.microsoft.com/office/drawing/2014/main" id="{ED8A9BE6-4AB9-41C6-A655-B73283CF9A61}"/>
              </a:ext>
            </a:extLst>
          </p:cNvPr>
          <p:cNvSpPr>
            <a:spLocks noGrp="1"/>
          </p:cNvSpPr>
          <p:nvPr>
            <p:ph type="body" sz="quarter" idx="18" hasCustomPrompt="1"/>
          </p:nvPr>
        </p:nvSpPr>
        <p:spPr>
          <a:xfrm>
            <a:off x="360000" y="4464000"/>
            <a:ext cx="5403363" cy="1209600"/>
          </a:xfrm>
          <a:prstGeom prst="rect">
            <a:avLst/>
          </a:prstGeom>
        </p:spPr>
        <p:txBody>
          <a:bodyPr lIns="0" tIns="0" rIns="0" bIns="0" anchor="b" anchorCtr="0"/>
          <a:lstStyle>
            <a:lvl1pPr marL="0" indent="0">
              <a:lnSpc>
                <a:spcPts val="4500"/>
              </a:lnSpc>
              <a:buNone/>
              <a:defRPr sz="4000" b="1" cap="all" baseline="0">
                <a:solidFill>
                  <a:schemeClr val="bg1"/>
                </a:solidFill>
                <a:latin typeface="Segoe UI" panose="020B0502040204020203" pitchFamily="34" charset="0"/>
                <a:cs typeface="Segoe UI" panose="020B0502040204020203" pitchFamily="34" charset="0"/>
              </a:defRPr>
            </a:lvl1pPr>
          </a:lstStyle>
          <a:p>
            <a:pPr lvl="0"/>
            <a:r>
              <a:rPr lang="en-US" noProof="0"/>
              <a:t>Presentation Title</a:t>
            </a:r>
            <a:br>
              <a:rPr lang="en-US" noProof="0"/>
            </a:br>
            <a:r>
              <a:rPr lang="en-US" noProof="0"/>
              <a:t>OF </a:t>
            </a:r>
            <a:r>
              <a:rPr lang="en-US" noProof="0" err="1"/>
              <a:t>202X</a:t>
            </a:r>
            <a:endParaRPr lang="en-US"/>
          </a:p>
        </p:txBody>
      </p:sp>
      <p:sp>
        <p:nvSpPr>
          <p:cNvPr id="13" name="Balken">
            <a:extLst>
              <a:ext uri="{FF2B5EF4-FFF2-40B4-BE49-F238E27FC236}">
                <a16:creationId xmlns:a16="http://schemas.microsoft.com/office/drawing/2014/main" id="{943654B3-B5B7-4AAA-B173-2D6A0680983D}"/>
              </a:ext>
            </a:extLst>
          </p:cNvPr>
          <p:cNvSpPr>
            <a:spLocks noGrp="1"/>
          </p:cNvSpPr>
          <p:nvPr>
            <p:ph sz="quarter" idx="19"/>
          </p:nvPr>
        </p:nvSpPr>
        <p:spPr>
          <a:xfrm>
            <a:off x="360000" y="5673600"/>
            <a:ext cx="1350000" cy="54000"/>
          </a:xfrm>
          <a:prstGeom prst="rect">
            <a:avLst/>
          </a:prstGeom>
          <a:solidFill>
            <a:schemeClr val="bg1"/>
          </a:solidFill>
        </p:spPr>
        <p:txBody>
          <a:bodyPr anchor="ctr"/>
          <a:lstStyle>
            <a:lvl1pPr marL="0" indent="0">
              <a:buFontTx/>
              <a:buNone/>
              <a:defRPr sz="800">
                <a:solidFill>
                  <a:schemeClr val="bg1">
                    <a:alpha val="0"/>
                  </a:schemeClr>
                </a:solidFill>
              </a:defRPr>
            </a:lvl1pPr>
          </a:lstStyle>
          <a:p>
            <a:pPr lvl="0"/>
            <a:endParaRPr lang="en-US"/>
          </a:p>
        </p:txBody>
      </p:sp>
      <p:sp>
        <p:nvSpPr>
          <p:cNvPr id="6" name="Inhaltsplatzhalter 5">
            <a:extLst>
              <a:ext uri="{FF2B5EF4-FFF2-40B4-BE49-F238E27FC236}">
                <a16:creationId xmlns:a16="http://schemas.microsoft.com/office/drawing/2014/main" id="{EB092663-C93E-4395-A799-BE0E224C21DE}"/>
              </a:ext>
            </a:extLst>
          </p:cNvPr>
          <p:cNvSpPr>
            <a:spLocks noGrp="1"/>
          </p:cNvSpPr>
          <p:nvPr>
            <p:ph sz="quarter" idx="20"/>
          </p:nvPr>
        </p:nvSpPr>
        <p:spPr>
          <a:xfrm>
            <a:off x="-977900" y="3606800"/>
            <a:ext cx="977900" cy="3898900"/>
          </a:xfrm>
          <a:prstGeom prst="rect">
            <a:avLst/>
          </a:prstGeom>
          <a:solidFill>
            <a:srgbClr val="E6E6E6"/>
          </a:solidFill>
        </p:spPr>
        <p:txBody>
          <a:bodyPr/>
          <a:lstStyle>
            <a:lvl1pPr marL="0" indent="0">
              <a:buNone/>
              <a:defRPr>
                <a:solidFill>
                  <a:schemeClr val="tx1">
                    <a:alpha val="0"/>
                  </a:schemeClr>
                </a:solidFill>
              </a:defRPr>
            </a:lvl1pPr>
          </a:lstStyle>
          <a:p>
            <a:pPr lvl="0"/>
            <a:endParaRPr lang="en-US"/>
          </a:p>
        </p:txBody>
      </p:sp>
      <p:sp>
        <p:nvSpPr>
          <p:cNvPr id="16" name="Inhaltsplatzhalter 5">
            <a:extLst>
              <a:ext uri="{FF2B5EF4-FFF2-40B4-BE49-F238E27FC236}">
                <a16:creationId xmlns:a16="http://schemas.microsoft.com/office/drawing/2014/main" id="{B3DB87E6-6D8B-488E-AEBF-751995665D5C}"/>
              </a:ext>
            </a:extLst>
          </p:cNvPr>
          <p:cNvSpPr>
            <a:spLocks noGrp="1"/>
          </p:cNvSpPr>
          <p:nvPr>
            <p:ph sz="quarter" idx="21"/>
          </p:nvPr>
        </p:nvSpPr>
        <p:spPr>
          <a:xfrm rot="5400000">
            <a:off x="2431029" y="3938020"/>
            <a:ext cx="1089346" cy="6929305"/>
          </a:xfrm>
          <a:prstGeom prst="rect">
            <a:avLst/>
          </a:prstGeom>
          <a:solidFill>
            <a:srgbClr val="E6E6E6"/>
          </a:solidFill>
        </p:spPr>
        <p:txBody>
          <a:bodyPr/>
          <a:lstStyle>
            <a:lvl1pPr marL="0" indent="0">
              <a:buNone/>
              <a:defRPr>
                <a:solidFill>
                  <a:schemeClr val="tx1">
                    <a:alpha val="0"/>
                  </a:schemeClr>
                </a:solidFill>
              </a:defRPr>
            </a:lvl1pPr>
          </a:lstStyle>
          <a:p>
            <a:pPr lvl="0"/>
            <a:endParaRPr lang="en-US"/>
          </a:p>
        </p:txBody>
      </p:sp>
    </p:spTree>
    <p:extLst>
      <p:ext uri="{BB962C8B-B14F-4D97-AF65-F5344CB8AC3E}">
        <p14:creationId xmlns:p14="http://schemas.microsoft.com/office/powerpoint/2010/main" val="1731812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ennzahlen und 3 Säulengrafik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15B94F-0817-4590-B50A-C8186D077706}"/>
              </a:ext>
            </a:extLst>
          </p:cNvPr>
          <p:cNvSpPr>
            <a:spLocks noGrp="1"/>
          </p:cNvSpPr>
          <p:nvPr>
            <p:ph type="title" hasCustomPrompt="1"/>
          </p:nvPr>
        </p:nvSpPr>
        <p:spPr/>
        <p:txBody>
          <a:bodyPr/>
          <a:lstStyle/>
          <a:p>
            <a:r>
              <a:rPr lang="de-DE" err="1"/>
              <a:t>titel</a:t>
            </a:r>
            <a:r>
              <a:rPr lang="de-DE"/>
              <a:t> bearbeiten</a:t>
            </a:r>
          </a:p>
        </p:txBody>
      </p:sp>
      <p:sp>
        <p:nvSpPr>
          <p:cNvPr id="3" name="Fußzeilenplatzhalter 2">
            <a:extLst>
              <a:ext uri="{FF2B5EF4-FFF2-40B4-BE49-F238E27FC236}">
                <a16:creationId xmlns:a16="http://schemas.microsoft.com/office/drawing/2014/main" id="{8D4A743A-6145-4B6C-BE37-4B9245C07EDC}"/>
              </a:ext>
            </a:extLst>
          </p:cNvPr>
          <p:cNvSpPr>
            <a:spLocks noGrp="1"/>
          </p:cNvSpPr>
          <p:nvPr>
            <p:ph type="ftr" sz="quarter" idx="10"/>
          </p:nvPr>
        </p:nvSpPr>
        <p:spPr/>
        <p:txBody>
          <a:bodyPr/>
          <a:lstStyle/>
          <a:p>
            <a:r>
              <a:rPr lang="de-DE"/>
              <a:t>First half </a:t>
            </a:r>
            <a:r>
              <a:rPr lang="de-DE" err="1"/>
              <a:t>of</a:t>
            </a:r>
            <a:r>
              <a:rPr lang="de-DE"/>
              <a:t> 2021</a:t>
            </a:r>
          </a:p>
        </p:txBody>
      </p:sp>
      <p:sp>
        <p:nvSpPr>
          <p:cNvPr id="4" name="Foliennummernplatzhalter 3">
            <a:extLst>
              <a:ext uri="{FF2B5EF4-FFF2-40B4-BE49-F238E27FC236}">
                <a16:creationId xmlns:a16="http://schemas.microsoft.com/office/drawing/2014/main" id="{1514D892-0D28-44FC-B666-57D9F3B578A6}"/>
              </a:ext>
            </a:extLst>
          </p:cNvPr>
          <p:cNvSpPr>
            <a:spLocks noGrp="1"/>
          </p:cNvSpPr>
          <p:nvPr>
            <p:ph type="sldNum" sz="quarter" idx="11"/>
          </p:nvPr>
        </p:nvSpPr>
        <p:spPr/>
        <p:txBody>
          <a:bodyPr/>
          <a:lstStyle/>
          <a:p>
            <a:fld id="{445C3744-B477-4233-B9C6-71EB688797A7}" type="slidenum">
              <a:rPr lang="de-DE" smtClean="0"/>
              <a:pPr/>
              <a:t>‹#›</a:t>
            </a:fld>
            <a:endParaRPr lang="de-DE"/>
          </a:p>
        </p:txBody>
      </p:sp>
      <p:sp>
        <p:nvSpPr>
          <p:cNvPr id="5" name="Rechteck 4">
            <a:extLst>
              <a:ext uri="{FF2B5EF4-FFF2-40B4-BE49-F238E27FC236}">
                <a16:creationId xmlns:a16="http://schemas.microsoft.com/office/drawing/2014/main" id="{1D0A0F3C-F0DF-4C56-A0CD-8F32FFA78BE0}"/>
              </a:ext>
            </a:extLst>
          </p:cNvPr>
          <p:cNvSpPr/>
          <p:nvPr userDrawn="1"/>
        </p:nvSpPr>
        <p:spPr>
          <a:xfrm>
            <a:off x="2955924" y="2070000"/>
            <a:ext cx="2836800" cy="36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Rechteck 5">
            <a:extLst>
              <a:ext uri="{FF2B5EF4-FFF2-40B4-BE49-F238E27FC236}">
                <a16:creationId xmlns:a16="http://schemas.microsoft.com/office/drawing/2014/main" id="{9C8D81A1-3006-4E46-B5B2-D2DA60B945DF}"/>
              </a:ext>
            </a:extLst>
          </p:cNvPr>
          <p:cNvSpPr/>
          <p:nvPr userDrawn="1"/>
        </p:nvSpPr>
        <p:spPr>
          <a:xfrm>
            <a:off x="5972111" y="2070000"/>
            <a:ext cx="2836800" cy="36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Rechteck 6">
            <a:extLst>
              <a:ext uri="{FF2B5EF4-FFF2-40B4-BE49-F238E27FC236}">
                <a16:creationId xmlns:a16="http://schemas.microsoft.com/office/drawing/2014/main" id="{9E65D0FF-C520-4326-98E1-7F22752DB539}"/>
              </a:ext>
            </a:extLst>
          </p:cNvPr>
          <p:cNvSpPr/>
          <p:nvPr userDrawn="1"/>
        </p:nvSpPr>
        <p:spPr>
          <a:xfrm>
            <a:off x="8993250" y="2070000"/>
            <a:ext cx="2836800" cy="36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Diagrammplatzhalter 8">
            <a:extLst>
              <a:ext uri="{FF2B5EF4-FFF2-40B4-BE49-F238E27FC236}">
                <a16:creationId xmlns:a16="http://schemas.microsoft.com/office/drawing/2014/main" id="{248D44A9-3109-4624-B643-156F9F582385}"/>
              </a:ext>
            </a:extLst>
          </p:cNvPr>
          <p:cNvSpPr>
            <a:spLocks noGrp="1"/>
          </p:cNvSpPr>
          <p:nvPr>
            <p:ph type="chart" sz="quarter" idx="12"/>
          </p:nvPr>
        </p:nvSpPr>
        <p:spPr>
          <a:xfrm>
            <a:off x="2955924" y="2070000"/>
            <a:ext cx="2836799" cy="3600000"/>
          </a:xfrm>
          <a:prstGeom prst="rect">
            <a:avLst/>
          </a:prstGeom>
        </p:spPr>
        <p:txBody>
          <a:bodyPr/>
          <a:lstStyle/>
          <a:p>
            <a:endParaRPr lang="de-DE"/>
          </a:p>
        </p:txBody>
      </p:sp>
      <p:sp>
        <p:nvSpPr>
          <p:cNvPr id="10" name="Diagrammplatzhalter 8">
            <a:extLst>
              <a:ext uri="{FF2B5EF4-FFF2-40B4-BE49-F238E27FC236}">
                <a16:creationId xmlns:a16="http://schemas.microsoft.com/office/drawing/2014/main" id="{4D4B9ED6-BC2D-427A-938C-0179DA86C6E9}"/>
              </a:ext>
            </a:extLst>
          </p:cNvPr>
          <p:cNvSpPr>
            <a:spLocks noGrp="1"/>
          </p:cNvSpPr>
          <p:nvPr>
            <p:ph type="chart" sz="quarter" idx="13"/>
          </p:nvPr>
        </p:nvSpPr>
        <p:spPr>
          <a:xfrm>
            <a:off x="5972111" y="2070000"/>
            <a:ext cx="2836800" cy="3600000"/>
          </a:xfrm>
          <a:prstGeom prst="rect">
            <a:avLst/>
          </a:prstGeom>
        </p:spPr>
        <p:txBody>
          <a:bodyPr/>
          <a:lstStyle/>
          <a:p>
            <a:endParaRPr lang="de-DE"/>
          </a:p>
        </p:txBody>
      </p:sp>
      <p:sp>
        <p:nvSpPr>
          <p:cNvPr id="11" name="Diagrammplatzhalter 8">
            <a:extLst>
              <a:ext uri="{FF2B5EF4-FFF2-40B4-BE49-F238E27FC236}">
                <a16:creationId xmlns:a16="http://schemas.microsoft.com/office/drawing/2014/main" id="{BDBCE4C5-543C-4ECF-96AF-13776BFBA559}"/>
              </a:ext>
            </a:extLst>
          </p:cNvPr>
          <p:cNvSpPr>
            <a:spLocks noGrp="1"/>
          </p:cNvSpPr>
          <p:nvPr>
            <p:ph type="chart" sz="quarter" idx="14"/>
          </p:nvPr>
        </p:nvSpPr>
        <p:spPr>
          <a:xfrm>
            <a:off x="8988298" y="2070000"/>
            <a:ext cx="2841752" cy="3600000"/>
          </a:xfrm>
          <a:prstGeom prst="rect">
            <a:avLst/>
          </a:prstGeom>
        </p:spPr>
        <p:txBody>
          <a:bodyPr/>
          <a:lstStyle/>
          <a:p>
            <a:endParaRPr lang="de-DE"/>
          </a:p>
        </p:txBody>
      </p:sp>
    </p:spTree>
    <p:extLst>
      <p:ext uri="{BB962C8B-B14F-4D97-AF65-F5344CB8AC3E}">
        <p14:creationId xmlns:p14="http://schemas.microsoft.com/office/powerpoint/2010/main" val="34524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nnzahlen/2 Grafiken/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EAE0D5-0EBF-4BF0-8871-A60FF5CBBADE}"/>
              </a:ext>
            </a:extLst>
          </p:cNvPr>
          <p:cNvSpPr>
            <a:spLocks noGrp="1"/>
          </p:cNvSpPr>
          <p:nvPr>
            <p:ph type="title" hasCustomPrompt="1"/>
          </p:nvPr>
        </p:nvSpPr>
        <p:spPr/>
        <p:txBody>
          <a:bodyPr/>
          <a:lstStyle/>
          <a:p>
            <a:r>
              <a:rPr lang="de-DE" err="1"/>
              <a:t>titel</a:t>
            </a:r>
            <a:r>
              <a:rPr lang="de-DE"/>
              <a:t> bearbeiten</a:t>
            </a:r>
          </a:p>
        </p:txBody>
      </p:sp>
      <p:sp>
        <p:nvSpPr>
          <p:cNvPr id="3" name="Fußzeilenplatzhalter 2">
            <a:extLst>
              <a:ext uri="{FF2B5EF4-FFF2-40B4-BE49-F238E27FC236}">
                <a16:creationId xmlns:a16="http://schemas.microsoft.com/office/drawing/2014/main" id="{12E41266-CCB8-43EE-BF20-BFCB2A29E11B}"/>
              </a:ext>
            </a:extLst>
          </p:cNvPr>
          <p:cNvSpPr>
            <a:spLocks noGrp="1"/>
          </p:cNvSpPr>
          <p:nvPr>
            <p:ph type="ftr" sz="quarter" idx="10"/>
          </p:nvPr>
        </p:nvSpPr>
        <p:spPr/>
        <p:txBody>
          <a:bodyPr/>
          <a:lstStyle/>
          <a:p>
            <a:r>
              <a:rPr lang="de-DE"/>
              <a:t>First half </a:t>
            </a:r>
            <a:r>
              <a:rPr lang="de-DE" err="1"/>
              <a:t>of</a:t>
            </a:r>
            <a:r>
              <a:rPr lang="de-DE"/>
              <a:t> 2021</a:t>
            </a:r>
          </a:p>
        </p:txBody>
      </p:sp>
      <p:sp>
        <p:nvSpPr>
          <p:cNvPr id="4" name="Foliennummernplatzhalter 3">
            <a:extLst>
              <a:ext uri="{FF2B5EF4-FFF2-40B4-BE49-F238E27FC236}">
                <a16:creationId xmlns:a16="http://schemas.microsoft.com/office/drawing/2014/main" id="{13B55863-AEE0-4F2F-9C5C-A8FC1904B141}"/>
              </a:ext>
            </a:extLst>
          </p:cNvPr>
          <p:cNvSpPr>
            <a:spLocks noGrp="1"/>
          </p:cNvSpPr>
          <p:nvPr>
            <p:ph type="sldNum" sz="quarter" idx="11"/>
          </p:nvPr>
        </p:nvSpPr>
        <p:spPr/>
        <p:txBody>
          <a:bodyPr/>
          <a:lstStyle/>
          <a:p>
            <a:fld id="{445C3744-B477-4233-B9C6-71EB688797A7}" type="slidenum">
              <a:rPr lang="de-DE" smtClean="0"/>
              <a:pPr/>
              <a:t>‹#›</a:t>
            </a:fld>
            <a:endParaRPr lang="de-DE"/>
          </a:p>
        </p:txBody>
      </p:sp>
      <p:sp>
        <p:nvSpPr>
          <p:cNvPr id="15" name="Rechteck 14">
            <a:extLst>
              <a:ext uri="{FF2B5EF4-FFF2-40B4-BE49-F238E27FC236}">
                <a16:creationId xmlns:a16="http://schemas.microsoft.com/office/drawing/2014/main" id="{0F1EA541-344F-4391-9FEA-B7E90B80CC06}"/>
              </a:ext>
            </a:extLst>
          </p:cNvPr>
          <p:cNvSpPr/>
          <p:nvPr userDrawn="1"/>
        </p:nvSpPr>
        <p:spPr>
          <a:xfrm>
            <a:off x="2955925" y="1546225"/>
            <a:ext cx="4347370" cy="2383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Rechteck 15">
            <a:extLst>
              <a:ext uri="{FF2B5EF4-FFF2-40B4-BE49-F238E27FC236}">
                <a16:creationId xmlns:a16="http://schemas.microsoft.com/office/drawing/2014/main" id="{1815244F-EA81-4439-A4FB-03AF4FA25D38}"/>
              </a:ext>
            </a:extLst>
          </p:cNvPr>
          <p:cNvSpPr/>
          <p:nvPr userDrawn="1"/>
        </p:nvSpPr>
        <p:spPr>
          <a:xfrm>
            <a:off x="7482680" y="1546225"/>
            <a:ext cx="4347370" cy="2383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7" name="Rechteck 16">
            <a:extLst>
              <a:ext uri="{FF2B5EF4-FFF2-40B4-BE49-F238E27FC236}">
                <a16:creationId xmlns:a16="http://schemas.microsoft.com/office/drawing/2014/main" id="{674B45F4-63E2-41BE-A183-969FB00B8656}"/>
              </a:ext>
            </a:extLst>
          </p:cNvPr>
          <p:cNvSpPr/>
          <p:nvPr userDrawn="1"/>
        </p:nvSpPr>
        <p:spPr>
          <a:xfrm>
            <a:off x="2955925" y="4109549"/>
            <a:ext cx="8874125" cy="238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0" name="Diagrammplatzhalter 19">
            <a:extLst>
              <a:ext uri="{FF2B5EF4-FFF2-40B4-BE49-F238E27FC236}">
                <a16:creationId xmlns:a16="http://schemas.microsoft.com/office/drawing/2014/main" id="{D4F1348A-AA99-4D77-B88C-B56AB8404573}"/>
              </a:ext>
            </a:extLst>
          </p:cNvPr>
          <p:cNvSpPr>
            <a:spLocks noGrp="1"/>
          </p:cNvSpPr>
          <p:nvPr>
            <p:ph type="chart" sz="quarter" idx="12"/>
          </p:nvPr>
        </p:nvSpPr>
        <p:spPr>
          <a:xfrm>
            <a:off x="2955925" y="1546225"/>
            <a:ext cx="4348163" cy="2383324"/>
          </a:xfrm>
          <a:prstGeom prst="rect">
            <a:avLst/>
          </a:prstGeom>
        </p:spPr>
        <p:txBody>
          <a:bodyPr/>
          <a:lstStyle/>
          <a:p>
            <a:endParaRPr lang="de-DE"/>
          </a:p>
        </p:txBody>
      </p:sp>
      <p:sp>
        <p:nvSpPr>
          <p:cNvPr id="24" name="Diagrammplatzhalter 23">
            <a:extLst>
              <a:ext uri="{FF2B5EF4-FFF2-40B4-BE49-F238E27FC236}">
                <a16:creationId xmlns:a16="http://schemas.microsoft.com/office/drawing/2014/main" id="{16FA74A3-69B3-4D37-9A39-C8E1F770845E}"/>
              </a:ext>
            </a:extLst>
          </p:cNvPr>
          <p:cNvSpPr>
            <a:spLocks noGrp="1"/>
          </p:cNvSpPr>
          <p:nvPr>
            <p:ph type="chart" sz="quarter" idx="14"/>
          </p:nvPr>
        </p:nvSpPr>
        <p:spPr>
          <a:xfrm>
            <a:off x="2955924" y="4109062"/>
            <a:ext cx="8874125" cy="2389674"/>
          </a:xfrm>
          <a:prstGeom prst="rect">
            <a:avLst/>
          </a:prstGeom>
        </p:spPr>
        <p:txBody>
          <a:bodyPr/>
          <a:lstStyle/>
          <a:p>
            <a:endParaRPr lang="de-DE"/>
          </a:p>
        </p:txBody>
      </p:sp>
    </p:spTree>
    <p:extLst>
      <p:ext uri="{BB962C8B-B14F-4D97-AF65-F5344CB8AC3E}">
        <p14:creationId xmlns:p14="http://schemas.microsoft.com/office/powerpoint/2010/main" val="2662562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nnzahlen und Cha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E542CC-362F-4F5C-B0C9-979EA6573123}"/>
              </a:ext>
            </a:extLst>
          </p:cNvPr>
          <p:cNvSpPr>
            <a:spLocks noGrp="1"/>
          </p:cNvSpPr>
          <p:nvPr>
            <p:ph type="title" hasCustomPrompt="1"/>
          </p:nvPr>
        </p:nvSpPr>
        <p:spPr/>
        <p:txBody>
          <a:bodyPr/>
          <a:lstStyle/>
          <a:p>
            <a:r>
              <a:rPr lang="de-DE" err="1"/>
              <a:t>titel</a:t>
            </a:r>
            <a:r>
              <a:rPr lang="de-DE"/>
              <a:t> bearbeiten</a:t>
            </a:r>
          </a:p>
        </p:txBody>
      </p:sp>
      <p:sp>
        <p:nvSpPr>
          <p:cNvPr id="3" name="Fußzeilenplatzhalter 2">
            <a:extLst>
              <a:ext uri="{FF2B5EF4-FFF2-40B4-BE49-F238E27FC236}">
                <a16:creationId xmlns:a16="http://schemas.microsoft.com/office/drawing/2014/main" id="{B65F2F49-9FF9-4E19-A89D-F7EC99DB663B}"/>
              </a:ext>
            </a:extLst>
          </p:cNvPr>
          <p:cNvSpPr>
            <a:spLocks noGrp="1"/>
          </p:cNvSpPr>
          <p:nvPr>
            <p:ph type="ftr" sz="quarter" idx="10"/>
          </p:nvPr>
        </p:nvSpPr>
        <p:spPr/>
        <p:txBody>
          <a:bodyPr/>
          <a:lstStyle/>
          <a:p>
            <a:r>
              <a:rPr lang="de-DE"/>
              <a:t>First half </a:t>
            </a:r>
            <a:r>
              <a:rPr lang="de-DE" err="1"/>
              <a:t>of</a:t>
            </a:r>
            <a:r>
              <a:rPr lang="de-DE"/>
              <a:t> 2021</a:t>
            </a:r>
          </a:p>
        </p:txBody>
      </p:sp>
      <p:sp>
        <p:nvSpPr>
          <p:cNvPr id="4" name="Foliennummernplatzhalter 3">
            <a:extLst>
              <a:ext uri="{FF2B5EF4-FFF2-40B4-BE49-F238E27FC236}">
                <a16:creationId xmlns:a16="http://schemas.microsoft.com/office/drawing/2014/main" id="{C0208D6F-A98C-4774-AA3E-F0B512AFC164}"/>
              </a:ext>
            </a:extLst>
          </p:cNvPr>
          <p:cNvSpPr>
            <a:spLocks noGrp="1"/>
          </p:cNvSpPr>
          <p:nvPr>
            <p:ph type="sldNum" sz="quarter" idx="11"/>
          </p:nvPr>
        </p:nvSpPr>
        <p:spPr/>
        <p:txBody>
          <a:bodyPr/>
          <a:lstStyle/>
          <a:p>
            <a:fld id="{445C3744-B477-4233-B9C6-71EB688797A7}" type="slidenum">
              <a:rPr lang="de-DE" smtClean="0"/>
              <a:pPr/>
              <a:t>‹#›</a:t>
            </a:fld>
            <a:endParaRPr lang="de-DE"/>
          </a:p>
        </p:txBody>
      </p:sp>
      <p:sp>
        <p:nvSpPr>
          <p:cNvPr id="5" name="Rechteck 4">
            <a:extLst>
              <a:ext uri="{FF2B5EF4-FFF2-40B4-BE49-F238E27FC236}">
                <a16:creationId xmlns:a16="http://schemas.microsoft.com/office/drawing/2014/main" id="{F4163A51-E51E-4896-87A9-40B336D2A8C2}"/>
              </a:ext>
            </a:extLst>
          </p:cNvPr>
          <p:cNvSpPr/>
          <p:nvPr userDrawn="1"/>
        </p:nvSpPr>
        <p:spPr>
          <a:xfrm>
            <a:off x="2955925" y="1546225"/>
            <a:ext cx="8874125" cy="495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Diagrammplatzhalter 6">
            <a:extLst>
              <a:ext uri="{FF2B5EF4-FFF2-40B4-BE49-F238E27FC236}">
                <a16:creationId xmlns:a16="http://schemas.microsoft.com/office/drawing/2014/main" id="{D9A34166-14F2-4E8F-986B-DA3C8F527128}"/>
              </a:ext>
            </a:extLst>
          </p:cNvPr>
          <p:cNvSpPr>
            <a:spLocks noGrp="1"/>
          </p:cNvSpPr>
          <p:nvPr>
            <p:ph type="chart" sz="quarter" idx="12"/>
          </p:nvPr>
        </p:nvSpPr>
        <p:spPr>
          <a:xfrm>
            <a:off x="2955925" y="1545863"/>
            <a:ext cx="8874125" cy="4951775"/>
          </a:xfrm>
          <a:prstGeom prst="rect">
            <a:avLst/>
          </a:prstGeom>
        </p:spPr>
        <p:txBody>
          <a:bodyPr/>
          <a:lstStyle/>
          <a:p>
            <a:endParaRPr lang="de-DE"/>
          </a:p>
        </p:txBody>
      </p:sp>
    </p:spTree>
    <p:extLst>
      <p:ext uri="{BB962C8B-B14F-4D97-AF65-F5344CB8AC3E}">
        <p14:creationId xmlns:p14="http://schemas.microsoft.com/office/powerpoint/2010/main" val="1219328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vollfläch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B1073-BF3E-4E03-A2CE-98EAEF44B326}"/>
              </a:ext>
            </a:extLst>
          </p:cNvPr>
          <p:cNvSpPr>
            <a:spLocks noGrp="1"/>
          </p:cNvSpPr>
          <p:nvPr>
            <p:ph type="title" hasCustomPrompt="1"/>
          </p:nvPr>
        </p:nvSpPr>
        <p:spPr/>
        <p:txBody>
          <a:bodyPr/>
          <a:lstStyle/>
          <a:p>
            <a:r>
              <a:rPr lang="de-DE" err="1"/>
              <a:t>titel</a:t>
            </a:r>
            <a:r>
              <a:rPr lang="de-DE"/>
              <a:t> bearbeiten</a:t>
            </a:r>
          </a:p>
        </p:txBody>
      </p:sp>
      <p:sp>
        <p:nvSpPr>
          <p:cNvPr id="3" name="Fußzeilenplatzhalter 2">
            <a:extLst>
              <a:ext uri="{FF2B5EF4-FFF2-40B4-BE49-F238E27FC236}">
                <a16:creationId xmlns:a16="http://schemas.microsoft.com/office/drawing/2014/main" id="{1AACA07B-5F7A-40BB-9FCF-22E9E5A784B5}"/>
              </a:ext>
            </a:extLst>
          </p:cNvPr>
          <p:cNvSpPr>
            <a:spLocks noGrp="1"/>
          </p:cNvSpPr>
          <p:nvPr>
            <p:ph type="ftr" sz="quarter" idx="10"/>
          </p:nvPr>
        </p:nvSpPr>
        <p:spPr/>
        <p:txBody>
          <a:bodyPr/>
          <a:lstStyle/>
          <a:p>
            <a:r>
              <a:rPr lang="de-DE"/>
              <a:t>First half </a:t>
            </a:r>
            <a:r>
              <a:rPr lang="de-DE" err="1"/>
              <a:t>of</a:t>
            </a:r>
            <a:r>
              <a:rPr lang="de-DE"/>
              <a:t> 2021</a:t>
            </a:r>
          </a:p>
        </p:txBody>
      </p:sp>
      <p:sp>
        <p:nvSpPr>
          <p:cNvPr id="4" name="Foliennummernplatzhalter 3">
            <a:extLst>
              <a:ext uri="{FF2B5EF4-FFF2-40B4-BE49-F238E27FC236}">
                <a16:creationId xmlns:a16="http://schemas.microsoft.com/office/drawing/2014/main" id="{76AD8F40-9AF8-4CAB-8601-5C318F8972F8}"/>
              </a:ext>
            </a:extLst>
          </p:cNvPr>
          <p:cNvSpPr>
            <a:spLocks noGrp="1"/>
          </p:cNvSpPr>
          <p:nvPr>
            <p:ph type="sldNum" sz="quarter" idx="11"/>
          </p:nvPr>
        </p:nvSpPr>
        <p:spPr/>
        <p:txBody>
          <a:bodyPr/>
          <a:lstStyle/>
          <a:p>
            <a:fld id="{445C3744-B477-4233-B9C6-71EB688797A7}" type="slidenum">
              <a:rPr lang="de-DE" smtClean="0"/>
              <a:pPr/>
              <a:t>‹#›</a:t>
            </a:fld>
            <a:endParaRPr lang="de-DE"/>
          </a:p>
        </p:txBody>
      </p:sp>
      <p:sp>
        <p:nvSpPr>
          <p:cNvPr id="5" name="Rechteck 4">
            <a:extLst>
              <a:ext uri="{FF2B5EF4-FFF2-40B4-BE49-F238E27FC236}">
                <a16:creationId xmlns:a16="http://schemas.microsoft.com/office/drawing/2014/main" id="{DD96E3F4-94B4-470B-8299-CC6CD832CA0D}"/>
              </a:ext>
            </a:extLst>
          </p:cNvPr>
          <p:cNvSpPr/>
          <p:nvPr userDrawn="1"/>
        </p:nvSpPr>
        <p:spPr>
          <a:xfrm>
            <a:off x="360001" y="1546225"/>
            <a:ext cx="11470050" cy="495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3588379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weizeil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6C723A-4934-471D-A1F1-81FA82D638B0}"/>
              </a:ext>
            </a:extLst>
          </p:cNvPr>
          <p:cNvSpPr>
            <a:spLocks noGrp="1"/>
          </p:cNvSpPr>
          <p:nvPr>
            <p:ph type="title"/>
          </p:nvPr>
        </p:nvSpPr>
        <p:spPr/>
        <p:txBody>
          <a:bodyPr/>
          <a:lstStyle/>
          <a:p>
            <a:r>
              <a:rPr lang="de-DE"/>
              <a:t>Mastertitelformat bearbeiten</a:t>
            </a:r>
            <a:endParaRPr lang="en-US"/>
          </a:p>
        </p:txBody>
      </p:sp>
      <p:sp>
        <p:nvSpPr>
          <p:cNvPr id="3" name="Fußzeilenplatzhalter 2">
            <a:extLst>
              <a:ext uri="{FF2B5EF4-FFF2-40B4-BE49-F238E27FC236}">
                <a16:creationId xmlns:a16="http://schemas.microsoft.com/office/drawing/2014/main" id="{F71A4899-AF4A-4F51-A277-1E8790010EE3}"/>
              </a:ext>
            </a:extLst>
          </p:cNvPr>
          <p:cNvSpPr>
            <a:spLocks noGrp="1"/>
          </p:cNvSpPr>
          <p:nvPr>
            <p:ph type="ftr" sz="quarter" idx="10"/>
          </p:nvPr>
        </p:nvSpPr>
        <p:spPr/>
        <p:txBody>
          <a:bodyPr/>
          <a:lstStyle/>
          <a:p>
            <a:r>
              <a:rPr lang="de-DE"/>
              <a:t>First half </a:t>
            </a:r>
            <a:r>
              <a:rPr lang="de-DE" err="1"/>
              <a:t>of</a:t>
            </a:r>
            <a:r>
              <a:rPr lang="de-DE"/>
              <a:t> 2021</a:t>
            </a:r>
          </a:p>
        </p:txBody>
      </p:sp>
      <p:sp>
        <p:nvSpPr>
          <p:cNvPr id="4" name="Foliennummernplatzhalter 3">
            <a:extLst>
              <a:ext uri="{FF2B5EF4-FFF2-40B4-BE49-F238E27FC236}">
                <a16:creationId xmlns:a16="http://schemas.microsoft.com/office/drawing/2014/main" id="{133585EE-66D3-4A3E-A268-2B0AB53160C3}"/>
              </a:ext>
            </a:extLst>
          </p:cNvPr>
          <p:cNvSpPr>
            <a:spLocks noGrp="1"/>
          </p:cNvSpPr>
          <p:nvPr>
            <p:ph type="sldNum" sz="quarter" idx="11"/>
          </p:nvPr>
        </p:nvSpPr>
        <p:spPr/>
        <p:txBody>
          <a:bodyPr/>
          <a:lstStyle/>
          <a:p>
            <a:fld id="{445C3744-B477-4233-B9C6-71EB688797A7}" type="slidenum">
              <a:rPr lang="de-DE" smtClean="0"/>
              <a:pPr/>
              <a:t>‹#›</a:t>
            </a:fld>
            <a:endParaRPr lang="de-DE"/>
          </a:p>
        </p:txBody>
      </p:sp>
    </p:spTree>
    <p:extLst>
      <p:ext uri="{BB962C8B-B14F-4D97-AF65-F5344CB8AC3E}">
        <p14:creationId xmlns:p14="http://schemas.microsoft.com/office/powerpoint/2010/main" val="3483722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Zweizeilig Foto vollflächig">
    <p:spTree>
      <p:nvGrpSpPr>
        <p:cNvPr id="1" name=""/>
        <p:cNvGrpSpPr/>
        <p:nvPr/>
      </p:nvGrpSpPr>
      <p:grpSpPr>
        <a:xfrm>
          <a:off x="0" y="0"/>
          <a:ext cx="0" cy="0"/>
          <a:chOff x="0" y="0"/>
          <a:chExt cx="0" cy="0"/>
        </a:xfrm>
      </p:grpSpPr>
      <p:sp>
        <p:nvSpPr>
          <p:cNvPr id="5" name="Bildplatzhalter 5">
            <a:extLst>
              <a:ext uri="{FF2B5EF4-FFF2-40B4-BE49-F238E27FC236}">
                <a16:creationId xmlns:a16="http://schemas.microsoft.com/office/drawing/2014/main" id="{A01F3C50-D21C-4328-B54F-1E5AA77A9210}"/>
              </a:ext>
            </a:extLst>
          </p:cNvPr>
          <p:cNvSpPr>
            <a:spLocks noGrp="1"/>
          </p:cNvSpPr>
          <p:nvPr>
            <p:ph type="pic" sz="quarter" idx="12"/>
          </p:nvPr>
        </p:nvSpPr>
        <p:spPr>
          <a:xfrm>
            <a:off x="0" y="0"/>
            <a:ext cx="12192000" cy="6498000"/>
          </a:xfrm>
        </p:spPr>
        <p:txBody>
          <a:bodyPr/>
          <a:lstStyle>
            <a:lvl1pPr algn="ctr">
              <a:defRPr/>
            </a:lvl1pPr>
          </a:lstStyle>
          <a:p>
            <a:endParaRPr lang="en-US" noProof="0"/>
          </a:p>
        </p:txBody>
      </p:sp>
      <p:sp>
        <p:nvSpPr>
          <p:cNvPr id="2" name="Titel 1">
            <a:extLst>
              <a:ext uri="{FF2B5EF4-FFF2-40B4-BE49-F238E27FC236}">
                <a16:creationId xmlns:a16="http://schemas.microsoft.com/office/drawing/2014/main" id="{A16C723A-4934-471D-A1F1-81FA82D638B0}"/>
              </a:ext>
            </a:extLst>
          </p:cNvPr>
          <p:cNvSpPr>
            <a:spLocks noGrp="1"/>
          </p:cNvSpPr>
          <p:nvPr>
            <p:ph type="title"/>
          </p:nvPr>
        </p:nvSpPr>
        <p:spPr/>
        <p:txBody>
          <a:bodyPr/>
          <a:lstStyle/>
          <a:p>
            <a:r>
              <a:rPr lang="de-DE"/>
              <a:t>Mastertitelformat bearbeiten</a:t>
            </a:r>
            <a:endParaRPr lang="en-US"/>
          </a:p>
        </p:txBody>
      </p:sp>
      <p:sp>
        <p:nvSpPr>
          <p:cNvPr id="3" name="Fußzeilenplatzhalter 2">
            <a:extLst>
              <a:ext uri="{FF2B5EF4-FFF2-40B4-BE49-F238E27FC236}">
                <a16:creationId xmlns:a16="http://schemas.microsoft.com/office/drawing/2014/main" id="{F71A4899-AF4A-4F51-A277-1E8790010EE3}"/>
              </a:ext>
            </a:extLst>
          </p:cNvPr>
          <p:cNvSpPr>
            <a:spLocks noGrp="1"/>
          </p:cNvSpPr>
          <p:nvPr>
            <p:ph type="ftr" sz="quarter" idx="10"/>
          </p:nvPr>
        </p:nvSpPr>
        <p:spPr/>
        <p:txBody>
          <a:bodyPr/>
          <a:lstStyle/>
          <a:p>
            <a:r>
              <a:rPr lang="de-DE"/>
              <a:t>First half </a:t>
            </a:r>
            <a:r>
              <a:rPr lang="de-DE" err="1"/>
              <a:t>of</a:t>
            </a:r>
            <a:r>
              <a:rPr lang="de-DE"/>
              <a:t> 2021</a:t>
            </a:r>
          </a:p>
        </p:txBody>
      </p:sp>
      <p:sp>
        <p:nvSpPr>
          <p:cNvPr id="4" name="Foliennummernplatzhalter 3">
            <a:extLst>
              <a:ext uri="{FF2B5EF4-FFF2-40B4-BE49-F238E27FC236}">
                <a16:creationId xmlns:a16="http://schemas.microsoft.com/office/drawing/2014/main" id="{133585EE-66D3-4A3E-A268-2B0AB53160C3}"/>
              </a:ext>
            </a:extLst>
          </p:cNvPr>
          <p:cNvSpPr>
            <a:spLocks noGrp="1"/>
          </p:cNvSpPr>
          <p:nvPr>
            <p:ph type="sldNum" sz="quarter" idx="11"/>
          </p:nvPr>
        </p:nvSpPr>
        <p:spPr/>
        <p:txBody>
          <a:bodyPr/>
          <a:lstStyle/>
          <a:p>
            <a:fld id="{445C3744-B477-4233-B9C6-71EB688797A7}" type="slidenum">
              <a:rPr lang="de-DE" smtClean="0"/>
              <a:pPr/>
              <a:t>‹#›</a:t>
            </a:fld>
            <a:endParaRPr lang="de-DE"/>
          </a:p>
        </p:txBody>
      </p:sp>
    </p:spTree>
    <p:extLst>
      <p:ext uri="{BB962C8B-B14F-4D97-AF65-F5344CB8AC3E}">
        <p14:creationId xmlns:p14="http://schemas.microsoft.com/office/powerpoint/2010/main" val="2235999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Zweizeilig halbe Seite ">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3D5631DD-8CDD-467B-B054-3369BAA3A124}"/>
              </a:ext>
            </a:extLst>
          </p:cNvPr>
          <p:cNvSpPr>
            <a:spLocks noGrp="1"/>
          </p:cNvSpPr>
          <p:nvPr>
            <p:ph type="ftr" sz="quarter" idx="10"/>
          </p:nvPr>
        </p:nvSpPr>
        <p:spPr/>
        <p:txBody>
          <a:bodyPr/>
          <a:lstStyle/>
          <a:p>
            <a:r>
              <a:rPr lang="de-DE"/>
              <a:t>First half </a:t>
            </a:r>
            <a:r>
              <a:rPr lang="de-DE" err="1"/>
              <a:t>of</a:t>
            </a:r>
            <a:r>
              <a:rPr lang="de-DE"/>
              <a:t> 2021</a:t>
            </a:r>
          </a:p>
        </p:txBody>
      </p:sp>
      <p:sp>
        <p:nvSpPr>
          <p:cNvPr id="4" name="Foliennummernplatzhalter 3">
            <a:extLst>
              <a:ext uri="{FF2B5EF4-FFF2-40B4-BE49-F238E27FC236}">
                <a16:creationId xmlns:a16="http://schemas.microsoft.com/office/drawing/2014/main" id="{5594F058-844B-4AE8-9BEA-889D787631F9}"/>
              </a:ext>
            </a:extLst>
          </p:cNvPr>
          <p:cNvSpPr>
            <a:spLocks noGrp="1"/>
          </p:cNvSpPr>
          <p:nvPr>
            <p:ph type="sldNum" sz="quarter" idx="11"/>
          </p:nvPr>
        </p:nvSpPr>
        <p:spPr/>
        <p:txBody>
          <a:bodyPr/>
          <a:lstStyle/>
          <a:p>
            <a:fld id="{445C3744-B477-4233-B9C6-71EB688797A7}" type="slidenum">
              <a:rPr lang="de-DE" smtClean="0"/>
              <a:pPr/>
              <a:t>‹#›</a:t>
            </a:fld>
            <a:endParaRPr lang="de-DE"/>
          </a:p>
        </p:txBody>
      </p:sp>
      <p:sp>
        <p:nvSpPr>
          <p:cNvPr id="5" name="Bildplatzhalter 2">
            <a:extLst>
              <a:ext uri="{FF2B5EF4-FFF2-40B4-BE49-F238E27FC236}">
                <a16:creationId xmlns:a16="http://schemas.microsoft.com/office/drawing/2014/main" id="{4D2F830B-071D-4080-BB91-A52A9A3F34B7}"/>
              </a:ext>
            </a:extLst>
          </p:cNvPr>
          <p:cNvSpPr>
            <a:spLocks noGrp="1"/>
          </p:cNvSpPr>
          <p:nvPr>
            <p:ph type="pic" sz="quarter" idx="12" hasCustomPrompt="1"/>
          </p:nvPr>
        </p:nvSpPr>
        <p:spPr>
          <a:xfrm>
            <a:off x="6275388" y="0"/>
            <a:ext cx="5916612" cy="6499225"/>
          </a:xfrm>
          <a:prstGeom prst="rect">
            <a:avLst/>
          </a:prstGeom>
        </p:spPr>
        <p:txBody>
          <a:bodyPr anchor="ctr">
            <a:normAutofit/>
          </a:bodyPr>
          <a:lstStyle>
            <a:lvl1pPr algn="ctr">
              <a:defRPr sz="2000">
                <a:solidFill>
                  <a:schemeClr val="tx1"/>
                </a:solidFill>
              </a:defRPr>
            </a:lvl1pPr>
          </a:lstStyle>
          <a:p>
            <a:r>
              <a:rPr lang="de-DE"/>
              <a:t>Bild einfügen</a:t>
            </a:r>
          </a:p>
        </p:txBody>
      </p:sp>
      <p:sp>
        <p:nvSpPr>
          <p:cNvPr id="6" name="Textplatzhalter 15">
            <a:extLst>
              <a:ext uri="{FF2B5EF4-FFF2-40B4-BE49-F238E27FC236}">
                <a16:creationId xmlns:a16="http://schemas.microsoft.com/office/drawing/2014/main" id="{A1523B19-90B7-4EC8-AC16-48450E390F2E}"/>
              </a:ext>
            </a:extLst>
          </p:cNvPr>
          <p:cNvSpPr>
            <a:spLocks noGrp="1"/>
          </p:cNvSpPr>
          <p:nvPr>
            <p:ph type="body" sz="quarter" idx="13" hasCustomPrompt="1"/>
          </p:nvPr>
        </p:nvSpPr>
        <p:spPr>
          <a:xfrm>
            <a:off x="6275390" y="6138000"/>
            <a:ext cx="5916610" cy="360000"/>
          </a:xfrm>
          <a:solidFill>
            <a:srgbClr val="6B6B6B">
              <a:alpha val="85000"/>
            </a:srgbClr>
          </a:solidFill>
        </p:spPr>
        <p:txBody>
          <a:bodyPr anchor="ctr" anchorCtr="0"/>
          <a:lstStyle>
            <a:lvl1pPr algn="l">
              <a:defRPr b="1" cap="all" spc="100" baseline="0">
                <a:solidFill>
                  <a:schemeClr val="bg1"/>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ts val="1400"/>
              </a:lnSpc>
              <a:spcBef>
                <a:spcPts val="0"/>
              </a:spcBef>
              <a:spcAft>
                <a:spcPts val="0"/>
              </a:spcAft>
              <a:buClr>
                <a:schemeClr val="tx2"/>
              </a:buClr>
              <a:buSzTx/>
              <a:buFont typeface="Arial" panose="020B0604020202020204" pitchFamily="34" charset="0"/>
              <a:buNone/>
              <a:tabLst/>
              <a:defRPr/>
            </a:pPr>
            <a:r>
              <a:rPr lang="de-DE" sz="1200" kern="1200">
                <a:solidFill>
                  <a:schemeClr val="bg1"/>
                </a:solidFill>
                <a:latin typeface="Segoe UI" panose="020B0502040204020203" pitchFamily="34" charset="0"/>
                <a:ea typeface="+mn-ea"/>
                <a:cs typeface="Segoe UI" panose="020B0502040204020203" pitchFamily="34" charset="0"/>
              </a:rPr>
              <a:t>Str. </a:t>
            </a:r>
            <a:r>
              <a:rPr lang="de-DE" sz="1200" kern="1200" err="1">
                <a:solidFill>
                  <a:schemeClr val="bg1"/>
                </a:solidFill>
                <a:latin typeface="Segoe UI" panose="020B0502040204020203" pitchFamily="34" charset="0"/>
                <a:ea typeface="+mn-ea"/>
                <a:cs typeface="Segoe UI" panose="020B0502040204020203" pitchFamily="34" charset="0"/>
              </a:rPr>
              <a:t>Number</a:t>
            </a:r>
            <a:r>
              <a:rPr lang="de-DE" sz="1200" kern="1200">
                <a:solidFill>
                  <a:schemeClr val="bg1"/>
                </a:solidFill>
                <a:latin typeface="Segoe UI" panose="020B0502040204020203" pitchFamily="34" charset="0"/>
                <a:ea typeface="+mn-ea"/>
                <a:cs typeface="Segoe UI" panose="020B0502040204020203" pitchFamily="34" charset="0"/>
              </a:rPr>
              <a:t>, City</a:t>
            </a:r>
          </a:p>
        </p:txBody>
      </p:sp>
      <p:sp>
        <p:nvSpPr>
          <p:cNvPr id="2" name="Titel 1">
            <a:extLst>
              <a:ext uri="{FF2B5EF4-FFF2-40B4-BE49-F238E27FC236}">
                <a16:creationId xmlns:a16="http://schemas.microsoft.com/office/drawing/2014/main" id="{3711E44B-1064-468A-8ED3-03AAAC1F3A79}"/>
              </a:ext>
            </a:extLst>
          </p:cNvPr>
          <p:cNvSpPr>
            <a:spLocks noGrp="1"/>
          </p:cNvSpPr>
          <p:nvPr>
            <p:ph type="title" hasCustomPrompt="1"/>
          </p:nvPr>
        </p:nvSpPr>
        <p:spPr/>
        <p:txBody>
          <a:bodyPr/>
          <a:lstStyle>
            <a:lvl1pPr>
              <a:defRPr/>
            </a:lvl1pPr>
          </a:lstStyle>
          <a:p>
            <a:r>
              <a:rPr lang="de-DE"/>
              <a:t>Titel</a:t>
            </a:r>
            <a:br>
              <a:rPr lang="de-DE"/>
            </a:br>
            <a:r>
              <a:rPr lang="de-DE"/>
              <a:t>bearbeiten</a:t>
            </a:r>
          </a:p>
        </p:txBody>
      </p:sp>
    </p:spTree>
    <p:extLst>
      <p:ext uri="{BB962C8B-B14F-4D97-AF65-F5344CB8AC3E}">
        <p14:creationId xmlns:p14="http://schemas.microsoft.com/office/powerpoint/2010/main" val="3264924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FRS Tabl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72D6BCA1-248B-4B3B-98A5-F0C1A812854C}"/>
              </a:ext>
            </a:extLst>
          </p:cNvPr>
          <p:cNvSpPr/>
          <p:nvPr userDrawn="1"/>
        </p:nvSpPr>
        <p:spPr>
          <a:xfrm>
            <a:off x="6096000" y="0"/>
            <a:ext cx="6095999" cy="685800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 name="Titel 1">
            <a:extLst>
              <a:ext uri="{FF2B5EF4-FFF2-40B4-BE49-F238E27FC236}">
                <a16:creationId xmlns:a16="http://schemas.microsoft.com/office/drawing/2014/main" id="{97A17A6C-CBEE-4A89-923C-5ED1DF72088C}"/>
              </a:ext>
            </a:extLst>
          </p:cNvPr>
          <p:cNvSpPr>
            <a:spLocks noGrp="1"/>
          </p:cNvSpPr>
          <p:nvPr>
            <p:ph type="title" hasCustomPrompt="1"/>
          </p:nvPr>
        </p:nvSpPr>
        <p:spPr/>
        <p:txBody>
          <a:bodyPr/>
          <a:lstStyle>
            <a:lvl1pPr>
              <a:defRPr/>
            </a:lvl1pPr>
          </a:lstStyle>
          <a:p>
            <a:r>
              <a:rPr lang="de-DE" err="1"/>
              <a:t>titel</a:t>
            </a:r>
            <a:r>
              <a:rPr lang="de-DE"/>
              <a:t> </a:t>
            </a:r>
            <a:br>
              <a:rPr lang="de-DE"/>
            </a:br>
            <a:r>
              <a:rPr lang="de-DE"/>
              <a:t>bearbeiten</a:t>
            </a:r>
          </a:p>
        </p:txBody>
      </p:sp>
      <p:sp>
        <p:nvSpPr>
          <p:cNvPr id="3" name="Fußzeilenplatzhalter 2">
            <a:extLst>
              <a:ext uri="{FF2B5EF4-FFF2-40B4-BE49-F238E27FC236}">
                <a16:creationId xmlns:a16="http://schemas.microsoft.com/office/drawing/2014/main" id="{8E4A382D-4BA5-4541-A1DE-3A9CA9BC5F96}"/>
              </a:ext>
            </a:extLst>
          </p:cNvPr>
          <p:cNvSpPr>
            <a:spLocks noGrp="1"/>
          </p:cNvSpPr>
          <p:nvPr>
            <p:ph type="ftr" sz="quarter" idx="10"/>
          </p:nvPr>
        </p:nvSpPr>
        <p:spPr/>
        <p:txBody>
          <a:bodyPr/>
          <a:lstStyle/>
          <a:p>
            <a:r>
              <a:rPr lang="de-DE"/>
              <a:t>First half </a:t>
            </a:r>
            <a:r>
              <a:rPr lang="de-DE" err="1"/>
              <a:t>of</a:t>
            </a:r>
            <a:r>
              <a:rPr lang="de-DE"/>
              <a:t> 2021</a:t>
            </a:r>
          </a:p>
        </p:txBody>
      </p:sp>
      <p:sp>
        <p:nvSpPr>
          <p:cNvPr id="4" name="Foliennummernplatzhalter 3">
            <a:extLst>
              <a:ext uri="{FF2B5EF4-FFF2-40B4-BE49-F238E27FC236}">
                <a16:creationId xmlns:a16="http://schemas.microsoft.com/office/drawing/2014/main" id="{3740C753-725E-4D4D-B941-A81D74DA56B9}"/>
              </a:ext>
            </a:extLst>
          </p:cNvPr>
          <p:cNvSpPr>
            <a:spLocks noGrp="1"/>
          </p:cNvSpPr>
          <p:nvPr>
            <p:ph type="sldNum" sz="quarter" idx="11"/>
          </p:nvPr>
        </p:nvSpPr>
        <p:spPr/>
        <p:txBody>
          <a:bodyPr/>
          <a:lstStyle/>
          <a:p>
            <a:fld id="{445C3744-B477-4233-B9C6-71EB688797A7}" type="slidenum">
              <a:rPr lang="de-DE" smtClean="0"/>
              <a:pPr/>
              <a:t>‹#›</a:t>
            </a:fld>
            <a:endParaRPr lang="de-DE"/>
          </a:p>
        </p:txBody>
      </p:sp>
      <p:sp>
        <p:nvSpPr>
          <p:cNvPr id="6" name="Textfeld 5">
            <a:extLst>
              <a:ext uri="{FF2B5EF4-FFF2-40B4-BE49-F238E27FC236}">
                <a16:creationId xmlns:a16="http://schemas.microsoft.com/office/drawing/2014/main" id="{E4DE1F84-816B-4708-9A62-833BAA3A0608}"/>
              </a:ext>
            </a:extLst>
          </p:cNvPr>
          <p:cNvSpPr txBox="1"/>
          <p:nvPr userDrawn="1"/>
        </p:nvSpPr>
        <p:spPr>
          <a:xfrm>
            <a:off x="9233612" y="6498000"/>
            <a:ext cx="2236438" cy="360000"/>
          </a:xfrm>
          <a:prstGeom prst="rect">
            <a:avLst/>
          </a:prstGeom>
          <a:noFill/>
        </p:spPr>
        <p:txBody>
          <a:bodyPr wrap="square" lIns="0" tIns="0" rIns="0" bIns="0" rtlCol="0" anchor="ctr" anchorCtr="0">
            <a:noAutofit/>
          </a:bodyPr>
          <a:lstStyle/>
          <a:p>
            <a:pPr marL="0" indent="0" algn="r" defTabSz="914400" rtl="0" eaLnBrk="1" latinLnBrk="0" hangingPunct="1">
              <a:lnSpc>
                <a:spcPts val="1400"/>
              </a:lnSpc>
              <a:spcBef>
                <a:spcPts val="0"/>
              </a:spcBef>
              <a:buClr>
                <a:schemeClr val="tx2"/>
              </a:buClr>
              <a:buFont typeface="Arial" panose="020B0604020202020204" pitchFamily="34" charset="0"/>
              <a:buNone/>
            </a:pPr>
            <a:r>
              <a:rPr lang="de-DE" sz="900" kern="1200">
                <a:solidFill>
                  <a:srgbClr val="575757"/>
                </a:solidFill>
                <a:latin typeface="Segoe UI" panose="020B0502040204020203" pitchFamily="34" charset="0"/>
                <a:ea typeface="+mn-ea"/>
                <a:cs typeface="Segoe UI" panose="020B0502040204020203" pitchFamily="34" charset="0"/>
              </a:rPr>
              <a:t>alstria office REIT-AG</a:t>
            </a:r>
          </a:p>
        </p:txBody>
      </p:sp>
    </p:spTree>
    <p:extLst>
      <p:ext uri="{BB962C8B-B14F-4D97-AF65-F5344CB8AC3E}">
        <p14:creationId xmlns:p14="http://schemas.microsoft.com/office/powerpoint/2010/main" val="3519064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2CD481-6394-4AEE-B64C-13FBABE049C2}"/>
              </a:ext>
            </a:extLst>
          </p:cNvPr>
          <p:cNvSpPr>
            <a:spLocks noGrp="1"/>
          </p:cNvSpPr>
          <p:nvPr>
            <p:ph type="title" hasCustomPrompt="1"/>
          </p:nvPr>
        </p:nvSpPr>
        <p:spPr/>
        <p:txBody>
          <a:bodyPr/>
          <a:lstStyle/>
          <a:p>
            <a:r>
              <a:rPr lang="en-US" noProof="0" err="1"/>
              <a:t>titel</a:t>
            </a:r>
            <a:r>
              <a:rPr lang="en-US" noProof="0"/>
              <a:t> </a:t>
            </a:r>
            <a:r>
              <a:rPr lang="en-US" noProof="0" err="1"/>
              <a:t>bearbeiten</a:t>
            </a:r>
            <a:endParaRPr lang="en-US" noProof="0"/>
          </a:p>
        </p:txBody>
      </p:sp>
      <p:sp>
        <p:nvSpPr>
          <p:cNvPr id="3" name="Fußzeilenplatzhalter 2">
            <a:extLst>
              <a:ext uri="{FF2B5EF4-FFF2-40B4-BE49-F238E27FC236}">
                <a16:creationId xmlns:a16="http://schemas.microsoft.com/office/drawing/2014/main" id="{475F47ED-4416-4E45-A8E4-917E15360898}"/>
              </a:ext>
            </a:extLst>
          </p:cNvPr>
          <p:cNvSpPr>
            <a:spLocks noGrp="1"/>
          </p:cNvSpPr>
          <p:nvPr>
            <p:ph type="ftr" sz="quarter" idx="10"/>
          </p:nvPr>
        </p:nvSpPr>
        <p:spPr/>
        <p:txBody>
          <a:bodyPr/>
          <a:lstStyle/>
          <a:p>
            <a:r>
              <a:rPr lang="en-US"/>
              <a:t>First three months of 2022</a:t>
            </a:r>
          </a:p>
        </p:txBody>
      </p:sp>
      <p:sp>
        <p:nvSpPr>
          <p:cNvPr id="4" name="Foliennummernplatzhalter 3">
            <a:extLst>
              <a:ext uri="{FF2B5EF4-FFF2-40B4-BE49-F238E27FC236}">
                <a16:creationId xmlns:a16="http://schemas.microsoft.com/office/drawing/2014/main" id="{8B9DE17C-B197-48D2-BE64-46FF4F4AD38E}"/>
              </a:ext>
            </a:extLst>
          </p:cNvPr>
          <p:cNvSpPr>
            <a:spLocks noGrp="1"/>
          </p:cNvSpPr>
          <p:nvPr>
            <p:ph type="sldNum" sz="quarter" idx="11"/>
          </p:nvPr>
        </p:nvSpPr>
        <p:spPr/>
        <p:txBody>
          <a:bodyPr/>
          <a:lstStyle/>
          <a:p>
            <a:fld id="{445C3744-B477-4233-B9C6-71EB688797A7}" type="slidenum">
              <a:rPr lang="en-US" noProof="0" smtClean="0"/>
              <a:pPr/>
              <a:t>‹#›</a:t>
            </a:fld>
            <a:endParaRPr lang="en-US" noProof="0"/>
          </a:p>
        </p:txBody>
      </p:sp>
    </p:spTree>
    <p:extLst>
      <p:ext uri="{BB962C8B-B14F-4D97-AF65-F5344CB8AC3E}">
        <p14:creationId xmlns:p14="http://schemas.microsoft.com/office/powerpoint/2010/main" val="1656140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inzeilig halbe Seite Fot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B51AC-68DA-4C0B-88C4-F3D92C00E591}"/>
              </a:ext>
            </a:extLst>
          </p:cNvPr>
          <p:cNvSpPr>
            <a:spLocks noGrp="1"/>
          </p:cNvSpPr>
          <p:nvPr>
            <p:ph type="title" hasCustomPrompt="1"/>
          </p:nvPr>
        </p:nvSpPr>
        <p:spPr>
          <a:xfrm>
            <a:off x="360363" y="360000"/>
            <a:ext cx="5659437" cy="828000"/>
          </a:xfrm>
        </p:spPr>
        <p:txBody>
          <a:bodyPr/>
          <a:lstStyle/>
          <a:p>
            <a:r>
              <a:rPr lang="de-DE" err="1"/>
              <a:t>titel</a:t>
            </a:r>
            <a:r>
              <a:rPr lang="de-DE"/>
              <a:t> bearbeiten</a:t>
            </a:r>
          </a:p>
        </p:txBody>
      </p:sp>
      <p:sp>
        <p:nvSpPr>
          <p:cNvPr id="3" name="Fußzeilenplatzhalter 2">
            <a:extLst>
              <a:ext uri="{FF2B5EF4-FFF2-40B4-BE49-F238E27FC236}">
                <a16:creationId xmlns:a16="http://schemas.microsoft.com/office/drawing/2014/main" id="{6D1E2F08-3FF1-4355-99C0-225325B49004}"/>
              </a:ext>
            </a:extLst>
          </p:cNvPr>
          <p:cNvSpPr>
            <a:spLocks noGrp="1"/>
          </p:cNvSpPr>
          <p:nvPr>
            <p:ph type="ftr" sz="quarter" idx="10"/>
          </p:nvPr>
        </p:nvSpPr>
        <p:spPr/>
        <p:txBody>
          <a:bodyPr/>
          <a:lstStyle/>
          <a:p>
            <a:r>
              <a:rPr lang="en-US"/>
              <a:t>First three months of 2022</a:t>
            </a:r>
          </a:p>
        </p:txBody>
      </p:sp>
      <p:sp>
        <p:nvSpPr>
          <p:cNvPr id="4" name="Foliennummernplatzhalter 3">
            <a:extLst>
              <a:ext uri="{FF2B5EF4-FFF2-40B4-BE49-F238E27FC236}">
                <a16:creationId xmlns:a16="http://schemas.microsoft.com/office/drawing/2014/main" id="{17FE5A16-09FA-4CA3-9C71-B4D05BA5B1D7}"/>
              </a:ext>
            </a:extLst>
          </p:cNvPr>
          <p:cNvSpPr>
            <a:spLocks noGrp="1"/>
          </p:cNvSpPr>
          <p:nvPr>
            <p:ph type="sldNum" sz="quarter" idx="11"/>
          </p:nvPr>
        </p:nvSpPr>
        <p:spPr/>
        <p:txBody>
          <a:bodyPr/>
          <a:lstStyle/>
          <a:p>
            <a:fld id="{445C3744-B477-4233-B9C6-71EB688797A7}" type="slidenum">
              <a:rPr lang="en-US" noProof="0" smtClean="0"/>
              <a:pPr/>
              <a:t>‹#›</a:t>
            </a:fld>
            <a:endParaRPr lang="en-US" noProof="0"/>
          </a:p>
        </p:txBody>
      </p:sp>
      <p:sp>
        <p:nvSpPr>
          <p:cNvPr id="5" name="Bildplatzhalter 2">
            <a:extLst>
              <a:ext uri="{FF2B5EF4-FFF2-40B4-BE49-F238E27FC236}">
                <a16:creationId xmlns:a16="http://schemas.microsoft.com/office/drawing/2014/main" id="{4E0582FD-0C47-408A-886D-270376D8C390}"/>
              </a:ext>
            </a:extLst>
          </p:cNvPr>
          <p:cNvSpPr>
            <a:spLocks noGrp="1"/>
          </p:cNvSpPr>
          <p:nvPr>
            <p:ph type="pic" sz="quarter" idx="12" hasCustomPrompt="1"/>
          </p:nvPr>
        </p:nvSpPr>
        <p:spPr>
          <a:xfrm>
            <a:off x="6275388" y="0"/>
            <a:ext cx="5916612" cy="6499225"/>
          </a:xfrm>
          <a:prstGeom prst="rect">
            <a:avLst/>
          </a:prstGeom>
        </p:spPr>
        <p:txBody>
          <a:bodyPr anchor="ctr">
            <a:normAutofit/>
          </a:bodyPr>
          <a:lstStyle>
            <a:lvl1pPr algn="ctr">
              <a:defRPr sz="2000">
                <a:solidFill>
                  <a:schemeClr val="tx1"/>
                </a:solidFill>
              </a:defRPr>
            </a:lvl1pPr>
          </a:lstStyle>
          <a:p>
            <a:r>
              <a:rPr lang="de-DE"/>
              <a:t>Bild einfügen</a:t>
            </a:r>
          </a:p>
        </p:txBody>
      </p:sp>
      <p:sp>
        <p:nvSpPr>
          <p:cNvPr id="6" name="Textplatzhalter 15">
            <a:extLst>
              <a:ext uri="{FF2B5EF4-FFF2-40B4-BE49-F238E27FC236}">
                <a16:creationId xmlns:a16="http://schemas.microsoft.com/office/drawing/2014/main" id="{99ED1710-E279-424E-A122-0411C2888124}"/>
              </a:ext>
            </a:extLst>
          </p:cNvPr>
          <p:cNvSpPr>
            <a:spLocks noGrp="1"/>
          </p:cNvSpPr>
          <p:nvPr>
            <p:ph type="body" sz="quarter" idx="13" hasCustomPrompt="1"/>
          </p:nvPr>
        </p:nvSpPr>
        <p:spPr>
          <a:xfrm>
            <a:off x="6275390" y="6138000"/>
            <a:ext cx="5916610" cy="360000"/>
          </a:xfrm>
          <a:solidFill>
            <a:srgbClr val="6B6B6B">
              <a:alpha val="85000"/>
            </a:srgbClr>
          </a:solidFill>
        </p:spPr>
        <p:txBody>
          <a:bodyPr anchor="ctr" anchorCtr="0"/>
          <a:lstStyle>
            <a:lvl1pPr algn="l">
              <a:defRPr b="1" cap="all" spc="100" baseline="0">
                <a:solidFill>
                  <a:schemeClr val="bg1"/>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ts val="1400"/>
              </a:lnSpc>
              <a:spcBef>
                <a:spcPts val="0"/>
              </a:spcBef>
              <a:spcAft>
                <a:spcPts val="0"/>
              </a:spcAft>
              <a:buClr>
                <a:schemeClr val="tx2"/>
              </a:buClr>
              <a:buSzTx/>
              <a:buFont typeface="Arial" panose="020B0604020202020204" pitchFamily="34" charset="0"/>
              <a:buNone/>
              <a:tabLst/>
              <a:defRPr/>
            </a:pPr>
            <a:r>
              <a:rPr lang="de-DE" sz="1200" kern="1200">
                <a:solidFill>
                  <a:schemeClr val="bg1"/>
                </a:solidFill>
                <a:latin typeface="Segoe UI" panose="020B0502040204020203" pitchFamily="34" charset="0"/>
                <a:ea typeface="+mn-ea"/>
                <a:cs typeface="Segoe UI" panose="020B0502040204020203" pitchFamily="34" charset="0"/>
              </a:rPr>
              <a:t>Str. </a:t>
            </a:r>
            <a:r>
              <a:rPr lang="de-DE" sz="1200" kern="1200" err="1">
                <a:solidFill>
                  <a:schemeClr val="bg1"/>
                </a:solidFill>
                <a:latin typeface="Segoe UI" panose="020B0502040204020203" pitchFamily="34" charset="0"/>
                <a:ea typeface="+mn-ea"/>
                <a:cs typeface="Segoe UI" panose="020B0502040204020203" pitchFamily="34" charset="0"/>
              </a:rPr>
              <a:t>Number</a:t>
            </a:r>
            <a:r>
              <a:rPr lang="de-DE" sz="1200" kern="1200">
                <a:solidFill>
                  <a:schemeClr val="bg1"/>
                </a:solidFill>
                <a:latin typeface="Segoe UI" panose="020B0502040204020203" pitchFamily="34" charset="0"/>
                <a:ea typeface="+mn-ea"/>
                <a:cs typeface="Segoe UI" panose="020B0502040204020203" pitchFamily="34" charset="0"/>
              </a:rPr>
              <a:t>, City</a:t>
            </a:r>
          </a:p>
        </p:txBody>
      </p:sp>
    </p:spTree>
    <p:extLst>
      <p:ext uri="{BB962C8B-B14F-4D97-AF65-F5344CB8AC3E}">
        <p14:creationId xmlns:p14="http://schemas.microsoft.com/office/powerpoint/2010/main" val="3952567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ischenfolie">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249F69E-9756-4720-8939-C8504BCCD198}"/>
              </a:ext>
            </a:extLst>
          </p:cNvPr>
          <p:cNvSpPr>
            <a:spLocks noGrp="1"/>
          </p:cNvSpPr>
          <p:nvPr>
            <p:ph type="pic" sz="quarter" idx="17" hasCustomPrompt="1"/>
          </p:nvPr>
        </p:nvSpPr>
        <p:spPr>
          <a:xfrm>
            <a:off x="0" y="0"/>
            <a:ext cx="12191997" cy="6858000"/>
          </a:xfrm>
          <a:prstGeom prst="rect">
            <a:avLst/>
          </a:prstGeom>
        </p:spPr>
        <p:txBody>
          <a:bodyPr anchor="ctr" anchorCtr="0"/>
          <a:lstStyle>
            <a:lvl1pPr marL="0" indent="0" algn="ctr">
              <a:buFont typeface="Arial" panose="020B0604020202020204" pitchFamily="34" charset="0"/>
              <a:buNone/>
              <a:defRPr/>
            </a:lvl1pPr>
          </a:lstStyle>
          <a:p>
            <a:r>
              <a:rPr lang="de-DE"/>
              <a:t>Bild einfügen</a:t>
            </a:r>
            <a:endParaRPr lang="en-US"/>
          </a:p>
        </p:txBody>
      </p:sp>
      <p:sp>
        <p:nvSpPr>
          <p:cNvPr id="7" name="Textplatzhalter 16">
            <a:extLst>
              <a:ext uri="{FF2B5EF4-FFF2-40B4-BE49-F238E27FC236}">
                <a16:creationId xmlns:a16="http://schemas.microsoft.com/office/drawing/2014/main" id="{E6A62EB4-B6C6-4031-8678-B1927BF8497A}"/>
              </a:ext>
            </a:extLst>
          </p:cNvPr>
          <p:cNvSpPr>
            <a:spLocks noGrp="1"/>
          </p:cNvSpPr>
          <p:nvPr>
            <p:ph type="body" sz="quarter" idx="16" hasCustomPrompt="1"/>
          </p:nvPr>
        </p:nvSpPr>
        <p:spPr>
          <a:xfrm flipV="1">
            <a:off x="0" y="0"/>
            <a:ext cx="5251157" cy="2613194"/>
          </a:xfrm>
          <a:custGeom>
            <a:avLst/>
            <a:gdLst>
              <a:gd name="connsiteX0" fmla="*/ 4762131 w 5251157"/>
              <a:gd name="connsiteY0" fmla="*/ 652 h 2613194"/>
              <a:gd name="connsiteX1" fmla="*/ 4951869 w 5251157"/>
              <a:gd name="connsiteY1" fmla="*/ 182601 h 2613194"/>
              <a:gd name="connsiteX2" fmla="*/ 5251157 w 5251157"/>
              <a:gd name="connsiteY2" fmla="*/ 2613194 h 2613194"/>
              <a:gd name="connsiteX3" fmla="*/ 0 w 5251157"/>
              <a:gd name="connsiteY3" fmla="*/ 2613194 h 2613194"/>
              <a:gd name="connsiteX4" fmla="*/ 0 w 5251157"/>
              <a:gd name="connsiteY4" fmla="*/ 582772 h 2613194"/>
              <a:gd name="connsiteX5" fmla="*/ 4720010 w 5251157"/>
              <a:gd name="connsiteY5" fmla="*/ 1582 h 2613194"/>
              <a:gd name="connsiteX6" fmla="*/ 4762131 w 5251157"/>
              <a:gd name="connsiteY6" fmla="*/ 652 h 261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1157" h="2613194">
                <a:moveTo>
                  <a:pt x="4762131" y="652"/>
                </a:moveTo>
                <a:cubicBezTo>
                  <a:pt x="4858573" y="8319"/>
                  <a:pt x="4939586" y="82839"/>
                  <a:pt x="4951869" y="182601"/>
                </a:cubicBezTo>
                <a:lnTo>
                  <a:pt x="5251157" y="2613194"/>
                </a:lnTo>
                <a:lnTo>
                  <a:pt x="0" y="2613194"/>
                </a:lnTo>
                <a:lnTo>
                  <a:pt x="0" y="582772"/>
                </a:lnTo>
                <a:lnTo>
                  <a:pt x="4720010" y="1582"/>
                </a:lnTo>
                <a:cubicBezTo>
                  <a:pt x="4734262" y="-173"/>
                  <a:pt x="4748354" y="-443"/>
                  <a:pt x="4762131" y="652"/>
                </a:cubicBezTo>
                <a:close/>
              </a:path>
            </a:pathLst>
          </a:custGeom>
          <a:solidFill>
            <a:srgbClr val="199381">
              <a:alpha val="85000"/>
            </a:srgbClr>
          </a:solidFill>
        </p:spPr>
        <p:txBody>
          <a:bodyPr wrap="square">
            <a:noAutofit/>
          </a:bodyPr>
          <a:lstStyle>
            <a:lvl1pPr>
              <a:defRPr sz="100"/>
            </a:lvl1pPr>
          </a:lstStyle>
          <a:p>
            <a:pPr lvl="0"/>
            <a:r>
              <a:rPr lang="en-US" noProof="0"/>
              <a:t> </a:t>
            </a:r>
          </a:p>
        </p:txBody>
      </p:sp>
      <p:sp>
        <p:nvSpPr>
          <p:cNvPr id="8" name="Titel 1">
            <a:extLst>
              <a:ext uri="{FF2B5EF4-FFF2-40B4-BE49-F238E27FC236}">
                <a16:creationId xmlns:a16="http://schemas.microsoft.com/office/drawing/2014/main" id="{6D3D56FC-A430-4833-95A4-2F0591BBF397}"/>
              </a:ext>
            </a:extLst>
          </p:cNvPr>
          <p:cNvSpPr>
            <a:spLocks noGrp="1"/>
          </p:cNvSpPr>
          <p:nvPr>
            <p:ph type="title" hasCustomPrompt="1"/>
          </p:nvPr>
        </p:nvSpPr>
        <p:spPr>
          <a:xfrm>
            <a:off x="360363" y="360000"/>
            <a:ext cx="11469688" cy="828000"/>
          </a:xfrm>
          <a:prstGeom prst="rect">
            <a:avLst/>
          </a:prstGeom>
        </p:spPr>
        <p:txBody>
          <a:bodyPr lIns="0" tIns="0" rIns="0" bIns="0"/>
          <a:lstStyle>
            <a:lvl1pPr>
              <a:defRPr sz="4000" b="1" cap="all" spc="200" baseline="0">
                <a:solidFill>
                  <a:schemeClr val="bg1"/>
                </a:solidFill>
                <a:latin typeface="Segoe UI" panose="020B0502040204020203" pitchFamily="34" charset="0"/>
                <a:cs typeface="Segoe UI" panose="020B0502040204020203" pitchFamily="34" charset="0"/>
              </a:defRPr>
            </a:lvl1pPr>
          </a:lstStyle>
          <a:p>
            <a:r>
              <a:rPr lang="en-US" noProof="0" err="1"/>
              <a:t>Titel</a:t>
            </a:r>
            <a:r>
              <a:rPr lang="en-US" noProof="0"/>
              <a:t> </a:t>
            </a:r>
            <a:r>
              <a:rPr lang="en-US" noProof="0" err="1"/>
              <a:t>Bearbeiten</a:t>
            </a:r>
            <a:endParaRPr lang="en-US" noProof="0"/>
          </a:p>
        </p:txBody>
      </p:sp>
      <p:sp>
        <p:nvSpPr>
          <p:cNvPr id="10" name="Inhaltsplatzhalter 12">
            <a:extLst>
              <a:ext uri="{FF2B5EF4-FFF2-40B4-BE49-F238E27FC236}">
                <a16:creationId xmlns:a16="http://schemas.microsoft.com/office/drawing/2014/main" id="{CB262480-A3A3-4D8D-A749-738A7143C2BE}"/>
              </a:ext>
            </a:extLst>
          </p:cNvPr>
          <p:cNvSpPr>
            <a:spLocks noGrp="1"/>
          </p:cNvSpPr>
          <p:nvPr>
            <p:ph sz="quarter" idx="18"/>
          </p:nvPr>
        </p:nvSpPr>
        <p:spPr>
          <a:xfrm>
            <a:off x="360000" y="935999"/>
            <a:ext cx="1350000" cy="54000"/>
          </a:xfrm>
          <a:prstGeom prst="rect">
            <a:avLst/>
          </a:prstGeom>
          <a:solidFill>
            <a:schemeClr val="bg1"/>
          </a:solidFill>
        </p:spPr>
        <p:txBody>
          <a:bodyPr anchor="ctr"/>
          <a:lstStyle>
            <a:lvl1pPr marL="0" indent="0">
              <a:buFontTx/>
              <a:buNone/>
              <a:defRPr sz="800">
                <a:solidFill>
                  <a:schemeClr val="bg1">
                    <a:alpha val="0"/>
                  </a:schemeClr>
                </a:solidFill>
              </a:defRPr>
            </a:lvl1pPr>
          </a:lstStyle>
          <a:p>
            <a:pPr lvl="0"/>
            <a:endParaRPr lang="en-US"/>
          </a:p>
        </p:txBody>
      </p:sp>
    </p:spTree>
    <p:extLst>
      <p:ext uri="{BB962C8B-B14F-4D97-AF65-F5344CB8AC3E}">
        <p14:creationId xmlns:p14="http://schemas.microsoft.com/office/powerpoint/2010/main" val="3244322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Update Map">
    <p:spTree>
      <p:nvGrpSpPr>
        <p:cNvPr id="1" name=""/>
        <p:cNvGrpSpPr/>
        <p:nvPr/>
      </p:nvGrpSpPr>
      <p:grpSpPr>
        <a:xfrm>
          <a:off x="0" y="0"/>
          <a:ext cx="0" cy="0"/>
          <a:chOff x="0" y="0"/>
          <a:chExt cx="0" cy="0"/>
        </a:xfrm>
      </p:grpSpPr>
      <p:sp>
        <p:nvSpPr>
          <p:cNvPr id="12" name="Freihandform: Form 11">
            <a:extLst>
              <a:ext uri="{FF2B5EF4-FFF2-40B4-BE49-F238E27FC236}">
                <a16:creationId xmlns:a16="http://schemas.microsoft.com/office/drawing/2014/main" id="{343DDC4B-F75B-40A1-913B-8B5ACB35E5FF}"/>
              </a:ext>
            </a:extLst>
          </p:cNvPr>
          <p:cNvSpPr/>
          <p:nvPr userDrawn="1"/>
        </p:nvSpPr>
        <p:spPr>
          <a:xfrm rot="420000">
            <a:off x="6098124" y="-314444"/>
            <a:ext cx="6574009" cy="8041601"/>
          </a:xfrm>
          <a:custGeom>
            <a:avLst/>
            <a:gdLst>
              <a:gd name="connsiteX0" fmla="*/ 5258900 w 6574009"/>
              <a:gd name="connsiteY0" fmla="*/ 8041601 h 8041601"/>
              <a:gd name="connsiteX1" fmla="*/ 6574009 w 6574009"/>
              <a:gd name="connsiteY1" fmla="*/ 7880126 h 8041601"/>
              <a:gd name="connsiteX2" fmla="*/ 6574009 w 6574009"/>
              <a:gd name="connsiteY2" fmla="*/ 8041601 h 8041601"/>
              <a:gd name="connsiteX3" fmla="*/ 0 w 6574009"/>
              <a:gd name="connsiteY3" fmla="*/ 690204 h 8041601"/>
              <a:gd name="connsiteX4" fmla="*/ 5621265 w 6574009"/>
              <a:gd name="connsiteY4" fmla="*/ 0 h 8041601"/>
              <a:gd name="connsiteX5" fmla="*/ 6457045 w 6574009"/>
              <a:gd name="connsiteY5" fmla="*/ 6806880 h 8041601"/>
              <a:gd name="connsiteX6" fmla="*/ 0 w 6574009"/>
              <a:gd name="connsiteY6" fmla="*/ 7599706 h 804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4009" h="8041601">
                <a:moveTo>
                  <a:pt x="5258900" y="8041601"/>
                </a:moveTo>
                <a:lnTo>
                  <a:pt x="6574009" y="7880126"/>
                </a:lnTo>
                <a:lnTo>
                  <a:pt x="6574009" y="8041601"/>
                </a:lnTo>
                <a:close/>
                <a:moveTo>
                  <a:pt x="0" y="690204"/>
                </a:moveTo>
                <a:lnTo>
                  <a:pt x="5621265" y="0"/>
                </a:lnTo>
                <a:lnTo>
                  <a:pt x="6457045" y="6806880"/>
                </a:lnTo>
                <a:lnTo>
                  <a:pt x="0" y="7599706"/>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2" name="Titel 1">
            <a:extLst>
              <a:ext uri="{FF2B5EF4-FFF2-40B4-BE49-F238E27FC236}">
                <a16:creationId xmlns:a16="http://schemas.microsoft.com/office/drawing/2014/main" id="{9E0B21D1-EC41-419E-9A9A-16983E4AD93D}"/>
              </a:ext>
            </a:extLst>
          </p:cNvPr>
          <p:cNvSpPr>
            <a:spLocks noGrp="1"/>
          </p:cNvSpPr>
          <p:nvPr>
            <p:ph type="title" hasCustomPrompt="1"/>
          </p:nvPr>
        </p:nvSpPr>
        <p:spPr>
          <a:xfrm>
            <a:off x="360363" y="360000"/>
            <a:ext cx="5556250" cy="828000"/>
          </a:xfrm>
        </p:spPr>
        <p:txBody>
          <a:bodyPr/>
          <a:lstStyle>
            <a:lvl1pPr>
              <a:defRPr/>
            </a:lvl1pPr>
          </a:lstStyle>
          <a:p>
            <a:r>
              <a:rPr lang="en-US" noProof="0" err="1"/>
              <a:t>Titel</a:t>
            </a:r>
            <a:r>
              <a:rPr lang="en-US" noProof="0"/>
              <a:t> </a:t>
            </a:r>
            <a:r>
              <a:rPr lang="en-US" noProof="0" err="1"/>
              <a:t>Bearbeiten</a:t>
            </a:r>
            <a:endParaRPr lang="en-US" noProof="0"/>
          </a:p>
        </p:txBody>
      </p:sp>
      <p:sp>
        <p:nvSpPr>
          <p:cNvPr id="3" name="Fußzeilenplatzhalter 2">
            <a:extLst>
              <a:ext uri="{FF2B5EF4-FFF2-40B4-BE49-F238E27FC236}">
                <a16:creationId xmlns:a16="http://schemas.microsoft.com/office/drawing/2014/main" id="{D248372D-E99B-4692-A790-9220E8F4761C}"/>
              </a:ext>
            </a:extLst>
          </p:cNvPr>
          <p:cNvSpPr>
            <a:spLocks noGrp="1"/>
          </p:cNvSpPr>
          <p:nvPr>
            <p:ph type="ftr" sz="quarter" idx="10"/>
          </p:nvPr>
        </p:nvSpPr>
        <p:spPr/>
        <p:txBody>
          <a:bodyPr/>
          <a:lstStyle/>
          <a:p>
            <a:r>
              <a:rPr lang="en-US"/>
              <a:t>First three months of 2022</a:t>
            </a:r>
          </a:p>
        </p:txBody>
      </p:sp>
      <p:sp>
        <p:nvSpPr>
          <p:cNvPr id="4" name="Foliennummernplatzhalter 3">
            <a:extLst>
              <a:ext uri="{FF2B5EF4-FFF2-40B4-BE49-F238E27FC236}">
                <a16:creationId xmlns:a16="http://schemas.microsoft.com/office/drawing/2014/main" id="{FBD7440C-2F81-4185-BBCE-494762157C40}"/>
              </a:ext>
            </a:extLst>
          </p:cNvPr>
          <p:cNvSpPr>
            <a:spLocks noGrp="1"/>
          </p:cNvSpPr>
          <p:nvPr>
            <p:ph type="sldNum" sz="quarter" idx="11"/>
          </p:nvPr>
        </p:nvSpPr>
        <p:spPr/>
        <p:txBody>
          <a:bodyPr/>
          <a:lstStyle/>
          <a:p>
            <a:fld id="{445C3744-B477-4233-B9C6-71EB688797A7}" type="slidenum">
              <a:rPr lang="en-US" noProof="0" smtClean="0"/>
              <a:pPr/>
              <a:t>‹#›</a:t>
            </a:fld>
            <a:endParaRPr lang="en-US" noProof="0"/>
          </a:p>
        </p:txBody>
      </p:sp>
      <p:sp>
        <p:nvSpPr>
          <p:cNvPr id="6" name="Textfeld 5">
            <a:extLst>
              <a:ext uri="{FF2B5EF4-FFF2-40B4-BE49-F238E27FC236}">
                <a16:creationId xmlns:a16="http://schemas.microsoft.com/office/drawing/2014/main" id="{9E1107D8-9B0C-42E0-81DC-547FF7623F97}"/>
              </a:ext>
            </a:extLst>
          </p:cNvPr>
          <p:cNvSpPr txBox="1"/>
          <p:nvPr userDrawn="1"/>
        </p:nvSpPr>
        <p:spPr>
          <a:xfrm>
            <a:off x="9233612" y="6498000"/>
            <a:ext cx="2236438" cy="360000"/>
          </a:xfrm>
          <a:prstGeom prst="rect">
            <a:avLst/>
          </a:prstGeom>
          <a:noFill/>
        </p:spPr>
        <p:txBody>
          <a:bodyPr wrap="square" lIns="0" tIns="0" rIns="0" bIns="0" rtlCol="0" anchor="ctr" anchorCtr="0">
            <a:noAutofit/>
          </a:bodyPr>
          <a:lstStyle/>
          <a:p>
            <a:pPr marL="0" indent="0" algn="r" defTabSz="914400" rtl="0" eaLnBrk="1" latinLnBrk="0" hangingPunct="1">
              <a:lnSpc>
                <a:spcPts val="1400"/>
              </a:lnSpc>
              <a:spcBef>
                <a:spcPts val="0"/>
              </a:spcBef>
              <a:buClr>
                <a:schemeClr val="tx2"/>
              </a:buClr>
              <a:buFont typeface="Arial" panose="020B0604020202020204" pitchFamily="34" charset="0"/>
              <a:buNone/>
            </a:pPr>
            <a:r>
              <a:rPr lang="en-US" sz="900" kern="1200" noProof="0">
                <a:solidFill>
                  <a:srgbClr val="575757"/>
                </a:solidFill>
                <a:latin typeface="Segoe UI" panose="020B0502040204020203" pitchFamily="34" charset="0"/>
                <a:ea typeface="+mn-ea"/>
                <a:cs typeface="Segoe UI" panose="020B0502040204020203" pitchFamily="34" charset="0"/>
              </a:rPr>
              <a:t>alstria office REIT-AG</a:t>
            </a:r>
          </a:p>
        </p:txBody>
      </p:sp>
    </p:spTree>
    <p:extLst>
      <p:ext uri="{BB962C8B-B14F-4D97-AF65-F5344CB8AC3E}">
        <p14:creationId xmlns:p14="http://schemas.microsoft.com/office/powerpoint/2010/main" val="3875227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quisition / Disposal 1 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CAD8D-7462-4E62-89A0-9E3BAE14E2AA}"/>
              </a:ext>
            </a:extLst>
          </p:cNvPr>
          <p:cNvSpPr>
            <a:spLocks noGrp="1"/>
          </p:cNvSpPr>
          <p:nvPr>
            <p:ph type="title" hasCustomPrompt="1"/>
          </p:nvPr>
        </p:nvSpPr>
        <p:spPr>
          <a:xfrm>
            <a:off x="360363" y="360000"/>
            <a:ext cx="11469688" cy="829038"/>
          </a:xfrm>
        </p:spPr>
        <p:txBody>
          <a:bodyPr/>
          <a:lstStyle>
            <a:lvl1pPr>
              <a:defRPr/>
            </a:lvl1pPr>
          </a:lstStyle>
          <a:p>
            <a:r>
              <a:rPr lang="en-US" noProof="0" err="1"/>
              <a:t>titel</a:t>
            </a:r>
            <a:r>
              <a:rPr lang="en-US" noProof="0"/>
              <a:t> </a:t>
            </a:r>
            <a:r>
              <a:rPr lang="en-US" noProof="0" err="1"/>
              <a:t>bearbeiten</a:t>
            </a:r>
            <a:endParaRPr lang="en-US" noProof="0"/>
          </a:p>
        </p:txBody>
      </p:sp>
      <p:sp>
        <p:nvSpPr>
          <p:cNvPr id="3" name="Fußzeilenplatzhalter 2">
            <a:extLst>
              <a:ext uri="{FF2B5EF4-FFF2-40B4-BE49-F238E27FC236}">
                <a16:creationId xmlns:a16="http://schemas.microsoft.com/office/drawing/2014/main" id="{7B6F7D4A-20D5-4AE0-829D-94B284047BB5}"/>
              </a:ext>
            </a:extLst>
          </p:cNvPr>
          <p:cNvSpPr>
            <a:spLocks noGrp="1"/>
          </p:cNvSpPr>
          <p:nvPr>
            <p:ph type="ftr" sz="quarter" idx="10"/>
          </p:nvPr>
        </p:nvSpPr>
        <p:spPr/>
        <p:txBody>
          <a:bodyPr/>
          <a:lstStyle/>
          <a:p>
            <a:r>
              <a:rPr lang="en-US"/>
              <a:t>First three months of 2022</a:t>
            </a:r>
          </a:p>
        </p:txBody>
      </p:sp>
      <p:sp>
        <p:nvSpPr>
          <p:cNvPr id="4" name="Foliennummernplatzhalter 3">
            <a:extLst>
              <a:ext uri="{FF2B5EF4-FFF2-40B4-BE49-F238E27FC236}">
                <a16:creationId xmlns:a16="http://schemas.microsoft.com/office/drawing/2014/main" id="{AA5D923E-A97C-4F5D-B196-A7940066C1A3}"/>
              </a:ext>
            </a:extLst>
          </p:cNvPr>
          <p:cNvSpPr>
            <a:spLocks noGrp="1"/>
          </p:cNvSpPr>
          <p:nvPr>
            <p:ph type="sldNum" sz="quarter" idx="11"/>
          </p:nvPr>
        </p:nvSpPr>
        <p:spPr>
          <a:xfrm>
            <a:off x="8873613" y="6498001"/>
            <a:ext cx="2956438" cy="360000"/>
          </a:xfrm>
          <a:prstGeom prst="rect">
            <a:avLst/>
          </a:prstGeom>
        </p:spPr>
        <p:txBody>
          <a:bodyPr/>
          <a:lstStyle/>
          <a:p>
            <a:r>
              <a:rPr lang="en-US" noProof="0"/>
              <a:t> </a:t>
            </a:r>
            <a:fld id="{B4B0D88F-03CE-46B5-B7EE-8C3702CD2A78}" type="slidenum">
              <a:rPr lang="en-US" noProof="0" smtClean="0"/>
              <a:pPr/>
              <a:t>‹#›</a:t>
            </a:fld>
            <a:endParaRPr lang="en-US" noProof="0"/>
          </a:p>
        </p:txBody>
      </p:sp>
      <p:sp>
        <p:nvSpPr>
          <p:cNvPr id="6" name="Bildplatzhalter 5">
            <a:extLst>
              <a:ext uri="{FF2B5EF4-FFF2-40B4-BE49-F238E27FC236}">
                <a16:creationId xmlns:a16="http://schemas.microsoft.com/office/drawing/2014/main" id="{B3CE1D09-B4F6-4505-A921-6590A87FB0B4}"/>
              </a:ext>
            </a:extLst>
          </p:cNvPr>
          <p:cNvSpPr>
            <a:spLocks noGrp="1"/>
          </p:cNvSpPr>
          <p:nvPr>
            <p:ph type="pic" sz="quarter" idx="12"/>
          </p:nvPr>
        </p:nvSpPr>
        <p:spPr>
          <a:xfrm>
            <a:off x="0" y="1188000"/>
            <a:ext cx="6005513" cy="5309638"/>
          </a:xfrm>
        </p:spPr>
        <p:txBody>
          <a:bodyPr/>
          <a:lstStyle/>
          <a:p>
            <a:endParaRPr lang="en-US" noProof="0"/>
          </a:p>
        </p:txBody>
      </p:sp>
      <p:sp>
        <p:nvSpPr>
          <p:cNvPr id="8" name="Bildplatzhalter 7">
            <a:extLst>
              <a:ext uri="{FF2B5EF4-FFF2-40B4-BE49-F238E27FC236}">
                <a16:creationId xmlns:a16="http://schemas.microsoft.com/office/drawing/2014/main" id="{0BA35F2F-54CA-47AB-BC64-0FB1210EC6B9}"/>
              </a:ext>
            </a:extLst>
          </p:cNvPr>
          <p:cNvSpPr>
            <a:spLocks noGrp="1"/>
          </p:cNvSpPr>
          <p:nvPr>
            <p:ph type="pic" sz="quarter" idx="13"/>
          </p:nvPr>
        </p:nvSpPr>
        <p:spPr>
          <a:xfrm>
            <a:off x="6184900" y="3625199"/>
            <a:ext cx="5645150" cy="2872439"/>
          </a:xfrm>
        </p:spPr>
        <p:txBody>
          <a:bodyPr/>
          <a:lstStyle/>
          <a:p>
            <a:endParaRPr lang="en-US" noProof="0"/>
          </a:p>
        </p:txBody>
      </p:sp>
      <p:sp>
        <p:nvSpPr>
          <p:cNvPr id="10" name="Tabellenplatzhalter 9">
            <a:extLst>
              <a:ext uri="{FF2B5EF4-FFF2-40B4-BE49-F238E27FC236}">
                <a16:creationId xmlns:a16="http://schemas.microsoft.com/office/drawing/2014/main" id="{93CDE08A-89F6-4D39-BEDC-E43E929776D7}"/>
              </a:ext>
            </a:extLst>
          </p:cNvPr>
          <p:cNvSpPr>
            <a:spLocks noGrp="1"/>
          </p:cNvSpPr>
          <p:nvPr>
            <p:ph type="tbl" sz="quarter" idx="14"/>
          </p:nvPr>
        </p:nvSpPr>
        <p:spPr>
          <a:xfrm>
            <a:off x="6184900" y="1188001"/>
            <a:ext cx="5645150" cy="2609300"/>
          </a:xfrm>
        </p:spPr>
        <p:txBody>
          <a:bodyPr/>
          <a:lstStyle/>
          <a:p>
            <a:endParaRPr lang="en-US" noProof="0"/>
          </a:p>
        </p:txBody>
      </p:sp>
      <p:sp>
        <p:nvSpPr>
          <p:cNvPr id="9" name="Textplatzhalter 15">
            <a:extLst>
              <a:ext uri="{FF2B5EF4-FFF2-40B4-BE49-F238E27FC236}">
                <a16:creationId xmlns:a16="http://schemas.microsoft.com/office/drawing/2014/main" id="{A2D4E84C-87D4-43E1-B246-63C4CA4191BA}"/>
              </a:ext>
            </a:extLst>
          </p:cNvPr>
          <p:cNvSpPr>
            <a:spLocks noGrp="1"/>
          </p:cNvSpPr>
          <p:nvPr>
            <p:ph type="body" sz="quarter" idx="15" hasCustomPrompt="1"/>
          </p:nvPr>
        </p:nvSpPr>
        <p:spPr>
          <a:xfrm>
            <a:off x="-1" y="6138000"/>
            <a:ext cx="6005512" cy="360000"/>
          </a:xfrm>
          <a:solidFill>
            <a:srgbClr val="6B6B6B">
              <a:alpha val="80000"/>
            </a:srgbClr>
          </a:solidFill>
        </p:spPr>
        <p:txBody>
          <a:bodyPr anchor="ctr" anchorCtr="0"/>
          <a:lstStyle>
            <a:lvl1pPr algn="l">
              <a:defRPr b="1" cap="all" spc="100" baseline="0">
                <a:solidFill>
                  <a:schemeClr val="bg1"/>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ts val="1400"/>
              </a:lnSpc>
              <a:spcBef>
                <a:spcPts val="0"/>
              </a:spcBef>
              <a:spcAft>
                <a:spcPts val="0"/>
              </a:spcAft>
              <a:buClr>
                <a:schemeClr val="tx2"/>
              </a:buClr>
              <a:buSzTx/>
              <a:buFont typeface="Arial" panose="020B0604020202020204" pitchFamily="34" charset="0"/>
              <a:buNone/>
              <a:tabLst/>
              <a:defRPr/>
            </a:pPr>
            <a:r>
              <a:rPr lang="de-DE" sz="1200" kern="1200">
                <a:solidFill>
                  <a:schemeClr val="bg1"/>
                </a:solidFill>
                <a:latin typeface="Segoe UI" panose="020B0502040204020203" pitchFamily="34" charset="0"/>
                <a:ea typeface="+mn-ea"/>
                <a:cs typeface="Segoe UI" panose="020B0502040204020203" pitchFamily="34" charset="0"/>
              </a:rPr>
              <a:t>Str. </a:t>
            </a:r>
            <a:r>
              <a:rPr lang="de-DE" sz="1200" kern="1200" err="1">
                <a:solidFill>
                  <a:schemeClr val="bg1"/>
                </a:solidFill>
                <a:latin typeface="Segoe UI" panose="020B0502040204020203" pitchFamily="34" charset="0"/>
                <a:ea typeface="+mn-ea"/>
                <a:cs typeface="Segoe UI" panose="020B0502040204020203" pitchFamily="34" charset="0"/>
              </a:rPr>
              <a:t>Number</a:t>
            </a:r>
            <a:r>
              <a:rPr lang="de-DE" sz="1200" kern="1200">
                <a:solidFill>
                  <a:schemeClr val="bg1"/>
                </a:solidFill>
                <a:latin typeface="Segoe UI" panose="020B0502040204020203" pitchFamily="34" charset="0"/>
                <a:ea typeface="+mn-ea"/>
                <a:cs typeface="Segoe UI" panose="020B0502040204020203" pitchFamily="34" charset="0"/>
              </a:rPr>
              <a:t>, City</a:t>
            </a:r>
          </a:p>
        </p:txBody>
      </p:sp>
    </p:spTree>
    <p:extLst>
      <p:ext uri="{BB962C8B-B14F-4D97-AF65-F5344CB8AC3E}">
        <p14:creationId xmlns:p14="http://schemas.microsoft.com/office/powerpoint/2010/main" val="1365097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quisition / Disposal 2 Objekte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CAD8D-7462-4E62-89A0-9E3BAE14E2AA}"/>
              </a:ext>
            </a:extLst>
          </p:cNvPr>
          <p:cNvSpPr>
            <a:spLocks noGrp="1"/>
          </p:cNvSpPr>
          <p:nvPr>
            <p:ph type="title" hasCustomPrompt="1"/>
          </p:nvPr>
        </p:nvSpPr>
        <p:spPr>
          <a:xfrm>
            <a:off x="360363" y="360000"/>
            <a:ext cx="11469688" cy="829038"/>
          </a:xfrm>
        </p:spPr>
        <p:txBody>
          <a:bodyPr/>
          <a:lstStyle>
            <a:lvl1pPr>
              <a:defRPr/>
            </a:lvl1pPr>
          </a:lstStyle>
          <a:p>
            <a:r>
              <a:rPr lang="en-US" noProof="0" err="1"/>
              <a:t>titel</a:t>
            </a:r>
            <a:r>
              <a:rPr lang="en-US" noProof="0"/>
              <a:t> </a:t>
            </a:r>
            <a:r>
              <a:rPr lang="en-US" noProof="0" err="1"/>
              <a:t>bearbeiten</a:t>
            </a:r>
            <a:endParaRPr lang="en-US" noProof="0"/>
          </a:p>
        </p:txBody>
      </p:sp>
      <p:sp>
        <p:nvSpPr>
          <p:cNvPr id="3" name="Fußzeilenplatzhalter 2">
            <a:extLst>
              <a:ext uri="{FF2B5EF4-FFF2-40B4-BE49-F238E27FC236}">
                <a16:creationId xmlns:a16="http://schemas.microsoft.com/office/drawing/2014/main" id="{7B6F7D4A-20D5-4AE0-829D-94B284047BB5}"/>
              </a:ext>
            </a:extLst>
          </p:cNvPr>
          <p:cNvSpPr>
            <a:spLocks noGrp="1"/>
          </p:cNvSpPr>
          <p:nvPr>
            <p:ph type="ftr" sz="quarter" idx="10"/>
          </p:nvPr>
        </p:nvSpPr>
        <p:spPr/>
        <p:txBody>
          <a:bodyPr/>
          <a:lstStyle/>
          <a:p>
            <a:r>
              <a:rPr lang="en-US"/>
              <a:t>First three months of 2022</a:t>
            </a:r>
          </a:p>
        </p:txBody>
      </p:sp>
      <p:sp>
        <p:nvSpPr>
          <p:cNvPr id="4" name="Foliennummernplatzhalter 3">
            <a:extLst>
              <a:ext uri="{FF2B5EF4-FFF2-40B4-BE49-F238E27FC236}">
                <a16:creationId xmlns:a16="http://schemas.microsoft.com/office/drawing/2014/main" id="{AA5D923E-A97C-4F5D-B196-A7940066C1A3}"/>
              </a:ext>
            </a:extLst>
          </p:cNvPr>
          <p:cNvSpPr>
            <a:spLocks noGrp="1"/>
          </p:cNvSpPr>
          <p:nvPr>
            <p:ph type="sldNum" sz="quarter" idx="11"/>
          </p:nvPr>
        </p:nvSpPr>
        <p:spPr>
          <a:xfrm>
            <a:off x="8873613" y="6498001"/>
            <a:ext cx="2956438" cy="360000"/>
          </a:xfrm>
          <a:prstGeom prst="rect">
            <a:avLst/>
          </a:prstGeom>
        </p:spPr>
        <p:txBody>
          <a:bodyPr/>
          <a:lstStyle/>
          <a:p>
            <a:r>
              <a:rPr lang="en-US" noProof="0"/>
              <a:t> </a:t>
            </a:r>
            <a:fld id="{B4B0D88F-03CE-46B5-B7EE-8C3702CD2A78}" type="slidenum">
              <a:rPr lang="en-US" noProof="0" smtClean="0"/>
              <a:pPr/>
              <a:t>‹#›</a:t>
            </a:fld>
            <a:endParaRPr lang="en-US" noProof="0"/>
          </a:p>
        </p:txBody>
      </p:sp>
      <p:sp>
        <p:nvSpPr>
          <p:cNvPr id="6" name="Bildplatzhalter 5">
            <a:extLst>
              <a:ext uri="{FF2B5EF4-FFF2-40B4-BE49-F238E27FC236}">
                <a16:creationId xmlns:a16="http://schemas.microsoft.com/office/drawing/2014/main" id="{B3CE1D09-B4F6-4505-A921-6590A87FB0B4}"/>
              </a:ext>
            </a:extLst>
          </p:cNvPr>
          <p:cNvSpPr>
            <a:spLocks noGrp="1"/>
          </p:cNvSpPr>
          <p:nvPr>
            <p:ph type="pic" sz="quarter" idx="12"/>
          </p:nvPr>
        </p:nvSpPr>
        <p:spPr>
          <a:xfrm>
            <a:off x="6186853" y="0"/>
            <a:ext cx="6005513" cy="6497638"/>
          </a:xfrm>
        </p:spPr>
        <p:txBody>
          <a:bodyPr/>
          <a:lstStyle/>
          <a:p>
            <a:endParaRPr lang="en-US" noProof="0"/>
          </a:p>
        </p:txBody>
      </p:sp>
      <p:sp>
        <p:nvSpPr>
          <p:cNvPr id="8" name="Bildplatzhalter 7">
            <a:extLst>
              <a:ext uri="{FF2B5EF4-FFF2-40B4-BE49-F238E27FC236}">
                <a16:creationId xmlns:a16="http://schemas.microsoft.com/office/drawing/2014/main" id="{0BA35F2F-54CA-47AB-BC64-0FB1210EC6B9}"/>
              </a:ext>
            </a:extLst>
          </p:cNvPr>
          <p:cNvSpPr>
            <a:spLocks noGrp="1"/>
          </p:cNvSpPr>
          <p:nvPr>
            <p:ph type="pic" sz="quarter" idx="13"/>
          </p:nvPr>
        </p:nvSpPr>
        <p:spPr>
          <a:xfrm>
            <a:off x="360000" y="3625199"/>
            <a:ext cx="5645150" cy="2872439"/>
          </a:xfrm>
        </p:spPr>
        <p:txBody>
          <a:bodyPr/>
          <a:lstStyle/>
          <a:p>
            <a:endParaRPr lang="en-US" noProof="0"/>
          </a:p>
        </p:txBody>
      </p:sp>
      <p:sp>
        <p:nvSpPr>
          <p:cNvPr id="10" name="Tabellenplatzhalter 9">
            <a:extLst>
              <a:ext uri="{FF2B5EF4-FFF2-40B4-BE49-F238E27FC236}">
                <a16:creationId xmlns:a16="http://schemas.microsoft.com/office/drawing/2014/main" id="{93CDE08A-89F6-4D39-BEDC-E43E929776D7}"/>
              </a:ext>
            </a:extLst>
          </p:cNvPr>
          <p:cNvSpPr>
            <a:spLocks noGrp="1"/>
          </p:cNvSpPr>
          <p:nvPr>
            <p:ph type="tbl" sz="quarter" idx="14"/>
          </p:nvPr>
        </p:nvSpPr>
        <p:spPr>
          <a:xfrm>
            <a:off x="360000" y="1188001"/>
            <a:ext cx="5645150" cy="2609300"/>
          </a:xfrm>
        </p:spPr>
        <p:txBody>
          <a:bodyPr/>
          <a:lstStyle/>
          <a:p>
            <a:endParaRPr lang="en-US" noProof="0"/>
          </a:p>
        </p:txBody>
      </p:sp>
      <p:sp>
        <p:nvSpPr>
          <p:cNvPr id="9" name="Textplatzhalter 15">
            <a:extLst>
              <a:ext uri="{FF2B5EF4-FFF2-40B4-BE49-F238E27FC236}">
                <a16:creationId xmlns:a16="http://schemas.microsoft.com/office/drawing/2014/main" id="{A2D4E84C-87D4-43E1-B246-63C4CA4191BA}"/>
              </a:ext>
            </a:extLst>
          </p:cNvPr>
          <p:cNvSpPr>
            <a:spLocks noGrp="1"/>
          </p:cNvSpPr>
          <p:nvPr>
            <p:ph type="body" sz="quarter" idx="15" hasCustomPrompt="1"/>
          </p:nvPr>
        </p:nvSpPr>
        <p:spPr>
          <a:xfrm>
            <a:off x="6186852" y="6138000"/>
            <a:ext cx="6005512" cy="360000"/>
          </a:xfrm>
          <a:solidFill>
            <a:srgbClr val="6B6B6B">
              <a:alpha val="80000"/>
            </a:srgbClr>
          </a:solidFill>
        </p:spPr>
        <p:txBody>
          <a:bodyPr anchor="ctr" anchorCtr="0"/>
          <a:lstStyle>
            <a:lvl1pPr algn="l">
              <a:defRPr b="1" cap="all" spc="100" baseline="0">
                <a:solidFill>
                  <a:schemeClr val="bg1"/>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ts val="1400"/>
              </a:lnSpc>
              <a:spcBef>
                <a:spcPts val="0"/>
              </a:spcBef>
              <a:spcAft>
                <a:spcPts val="0"/>
              </a:spcAft>
              <a:buClr>
                <a:schemeClr val="tx2"/>
              </a:buClr>
              <a:buSzTx/>
              <a:buFont typeface="Arial" panose="020B0604020202020204" pitchFamily="34" charset="0"/>
              <a:buNone/>
              <a:tabLst/>
              <a:defRPr/>
            </a:pPr>
            <a:r>
              <a:rPr lang="de-DE" sz="1200" kern="1200">
                <a:solidFill>
                  <a:schemeClr val="bg1"/>
                </a:solidFill>
                <a:latin typeface="Segoe UI" panose="020B0502040204020203" pitchFamily="34" charset="0"/>
                <a:ea typeface="+mn-ea"/>
                <a:cs typeface="Segoe UI" panose="020B0502040204020203" pitchFamily="34" charset="0"/>
              </a:rPr>
              <a:t>Str. </a:t>
            </a:r>
            <a:r>
              <a:rPr lang="de-DE" sz="1200" kern="1200" err="1">
                <a:solidFill>
                  <a:schemeClr val="bg1"/>
                </a:solidFill>
                <a:latin typeface="Segoe UI" panose="020B0502040204020203" pitchFamily="34" charset="0"/>
                <a:ea typeface="+mn-ea"/>
                <a:cs typeface="Segoe UI" panose="020B0502040204020203" pitchFamily="34" charset="0"/>
              </a:rPr>
              <a:t>Number</a:t>
            </a:r>
            <a:r>
              <a:rPr lang="de-DE" sz="1200" kern="1200">
                <a:solidFill>
                  <a:schemeClr val="bg1"/>
                </a:solidFill>
                <a:latin typeface="Segoe UI" panose="020B0502040204020203" pitchFamily="34" charset="0"/>
                <a:ea typeface="+mn-ea"/>
                <a:cs typeface="Segoe UI" panose="020B0502040204020203" pitchFamily="34" charset="0"/>
              </a:rPr>
              <a:t>, City</a:t>
            </a:r>
          </a:p>
        </p:txBody>
      </p:sp>
      <p:sp>
        <p:nvSpPr>
          <p:cNvPr id="11" name="Textplatzhalter 15">
            <a:extLst>
              <a:ext uri="{FF2B5EF4-FFF2-40B4-BE49-F238E27FC236}">
                <a16:creationId xmlns:a16="http://schemas.microsoft.com/office/drawing/2014/main" id="{D53D293D-BF10-4FA9-B097-42F89B3BE128}"/>
              </a:ext>
            </a:extLst>
          </p:cNvPr>
          <p:cNvSpPr>
            <a:spLocks noGrp="1"/>
          </p:cNvSpPr>
          <p:nvPr>
            <p:ph type="body" sz="quarter" idx="16" hasCustomPrompt="1"/>
          </p:nvPr>
        </p:nvSpPr>
        <p:spPr>
          <a:xfrm>
            <a:off x="360000" y="6138000"/>
            <a:ext cx="5645149" cy="360000"/>
          </a:xfrm>
          <a:solidFill>
            <a:srgbClr val="6B6B6B">
              <a:alpha val="80000"/>
            </a:srgbClr>
          </a:solidFill>
        </p:spPr>
        <p:txBody>
          <a:bodyPr anchor="ctr" anchorCtr="0"/>
          <a:lstStyle>
            <a:lvl1pPr algn="l">
              <a:defRPr b="1" cap="all" spc="100" baseline="0">
                <a:solidFill>
                  <a:schemeClr val="bg1"/>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ts val="1400"/>
              </a:lnSpc>
              <a:spcBef>
                <a:spcPts val="0"/>
              </a:spcBef>
              <a:spcAft>
                <a:spcPts val="0"/>
              </a:spcAft>
              <a:buClr>
                <a:schemeClr val="tx2"/>
              </a:buClr>
              <a:buSzTx/>
              <a:buFont typeface="Arial" panose="020B0604020202020204" pitchFamily="34" charset="0"/>
              <a:buNone/>
              <a:tabLst/>
              <a:defRPr/>
            </a:pPr>
            <a:r>
              <a:rPr lang="de-DE" sz="1200" kern="1200">
                <a:solidFill>
                  <a:schemeClr val="bg1"/>
                </a:solidFill>
                <a:latin typeface="Segoe UI" panose="020B0502040204020203" pitchFamily="34" charset="0"/>
                <a:ea typeface="+mn-ea"/>
                <a:cs typeface="Segoe UI" panose="020B0502040204020203" pitchFamily="34" charset="0"/>
              </a:rPr>
              <a:t>Str. </a:t>
            </a:r>
            <a:r>
              <a:rPr lang="de-DE" sz="1200" kern="1200" err="1">
                <a:solidFill>
                  <a:schemeClr val="bg1"/>
                </a:solidFill>
                <a:latin typeface="Segoe UI" panose="020B0502040204020203" pitchFamily="34" charset="0"/>
                <a:ea typeface="+mn-ea"/>
                <a:cs typeface="Segoe UI" panose="020B0502040204020203" pitchFamily="34" charset="0"/>
              </a:rPr>
              <a:t>Number</a:t>
            </a:r>
            <a:r>
              <a:rPr lang="de-DE" sz="1200" kern="1200">
                <a:solidFill>
                  <a:schemeClr val="bg1"/>
                </a:solidFill>
                <a:latin typeface="Segoe UI" panose="020B0502040204020203" pitchFamily="34" charset="0"/>
                <a:ea typeface="+mn-ea"/>
                <a:cs typeface="Segoe UI" panose="020B0502040204020203" pitchFamily="34" charset="0"/>
              </a:rPr>
              <a:t>, City</a:t>
            </a:r>
          </a:p>
        </p:txBody>
      </p:sp>
    </p:spTree>
    <p:extLst>
      <p:ext uri="{BB962C8B-B14F-4D97-AF65-F5344CB8AC3E}">
        <p14:creationId xmlns:p14="http://schemas.microsoft.com/office/powerpoint/2010/main" val="1372064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cquisition / Disposal 3 Objekte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CAD8D-7462-4E62-89A0-9E3BAE14E2AA}"/>
              </a:ext>
            </a:extLst>
          </p:cNvPr>
          <p:cNvSpPr>
            <a:spLocks noGrp="1"/>
          </p:cNvSpPr>
          <p:nvPr>
            <p:ph type="title" hasCustomPrompt="1"/>
          </p:nvPr>
        </p:nvSpPr>
        <p:spPr>
          <a:xfrm>
            <a:off x="360363" y="360000"/>
            <a:ext cx="11469688" cy="829038"/>
          </a:xfrm>
        </p:spPr>
        <p:txBody>
          <a:bodyPr/>
          <a:lstStyle>
            <a:lvl1pPr>
              <a:defRPr/>
            </a:lvl1pPr>
          </a:lstStyle>
          <a:p>
            <a:r>
              <a:rPr lang="en-US" noProof="0" err="1"/>
              <a:t>titel</a:t>
            </a:r>
            <a:r>
              <a:rPr lang="en-US" noProof="0"/>
              <a:t> </a:t>
            </a:r>
            <a:r>
              <a:rPr lang="en-US" noProof="0" err="1"/>
              <a:t>bearbeiten</a:t>
            </a:r>
            <a:endParaRPr lang="en-US" noProof="0"/>
          </a:p>
        </p:txBody>
      </p:sp>
      <p:sp>
        <p:nvSpPr>
          <p:cNvPr id="3" name="Fußzeilenplatzhalter 2">
            <a:extLst>
              <a:ext uri="{FF2B5EF4-FFF2-40B4-BE49-F238E27FC236}">
                <a16:creationId xmlns:a16="http://schemas.microsoft.com/office/drawing/2014/main" id="{7B6F7D4A-20D5-4AE0-829D-94B284047BB5}"/>
              </a:ext>
            </a:extLst>
          </p:cNvPr>
          <p:cNvSpPr>
            <a:spLocks noGrp="1"/>
          </p:cNvSpPr>
          <p:nvPr>
            <p:ph type="ftr" sz="quarter" idx="10"/>
          </p:nvPr>
        </p:nvSpPr>
        <p:spPr/>
        <p:txBody>
          <a:bodyPr/>
          <a:lstStyle/>
          <a:p>
            <a:r>
              <a:rPr lang="en-US"/>
              <a:t>First three months of 2022</a:t>
            </a:r>
          </a:p>
        </p:txBody>
      </p:sp>
      <p:sp>
        <p:nvSpPr>
          <p:cNvPr id="4" name="Foliennummernplatzhalter 3">
            <a:extLst>
              <a:ext uri="{FF2B5EF4-FFF2-40B4-BE49-F238E27FC236}">
                <a16:creationId xmlns:a16="http://schemas.microsoft.com/office/drawing/2014/main" id="{AA5D923E-A97C-4F5D-B196-A7940066C1A3}"/>
              </a:ext>
            </a:extLst>
          </p:cNvPr>
          <p:cNvSpPr>
            <a:spLocks noGrp="1"/>
          </p:cNvSpPr>
          <p:nvPr>
            <p:ph type="sldNum" sz="quarter" idx="11"/>
          </p:nvPr>
        </p:nvSpPr>
        <p:spPr>
          <a:xfrm>
            <a:off x="8873613" y="6498001"/>
            <a:ext cx="2956438" cy="360000"/>
          </a:xfrm>
          <a:prstGeom prst="rect">
            <a:avLst/>
          </a:prstGeom>
        </p:spPr>
        <p:txBody>
          <a:bodyPr/>
          <a:lstStyle/>
          <a:p>
            <a:r>
              <a:rPr lang="en-US" noProof="0"/>
              <a:t> </a:t>
            </a:r>
            <a:fld id="{B4B0D88F-03CE-46B5-B7EE-8C3702CD2A78}" type="slidenum">
              <a:rPr lang="en-US" noProof="0" smtClean="0"/>
              <a:pPr/>
              <a:t>‹#›</a:t>
            </a:fld>
            <a:endParaRPr lang="en-US" noProof="0"/>
          </a:p>
        </p:txBody>
      </p:sp>
      <p:sp>
        <p:nvSpPr>
          <p:cNvPr id="6" name="Bildplatzhalter 5">
            <a:extLst>
              <a:ext uri="{FF2B5EF4-FFF2-40B4-BE49-F238E27FC236}">
                <a16:creationId xmlns:a16="http://schemas.microsoft.com/office/drawing/2014/main" id="{B3CE1D09-B4F6-4505-A921-6590A87FB0B4}"/>
              </a:ext>
            </a:extLst>
          </p:cNvPr>
          <p:cNvSpPr>
            <a:spLocks noGrp="1"/>
          </p:cNvSpPr>
          <p:nvPr>
            <p:ph type="pic" sz="quarter" idx="12"/>
          </p:nvPr>
        </p:nvSpPr>
        <p:spPr>
          <a:xfrm>
            <a:off x="6186853" y="3978000"/>
            <a:ext cx="6005513" cy="2520000"/>
          </a:xfrm>
        </p:spPr>
        <p:txBody>
          <a:bodyPr/>
          <a:lstStyle/>
          <a:p>
            <a:endParaRPr lang="en-US" noProof="0"/>
          </a:p>
        </p:txBody>
      </p:sp>
      <p:sp>
        <p:nvSpPr>
          <p:cNvPr id="8" name="Bildplatzhalter 7">
            <a:extLst>
              <a:ext uri="{FF2B5EF4-FFF2-40B4-BE49-F238E27FC236}">
                <a16:creationId xmlns:a16="http://schemas.microsoft.com/office/drawing/2014/main" id="{0BA35F2F-54CA-47AB-BC64-0FB1210EC6B9}"/>
              </a:ext>
            </a:extLst>
          </p:cNvPr>
          <p:cNvSpPr>
            <a:spLocks noGrp="1"/>
          </p:cNvSpPr>
          <p:nvPr>
            <p:ph type="pic" sz="quarter" idx="13"/>
          </p:nvPr>
        </p:nvSpPr>
        <p:spPr>
          <a:xfrm>
            <a:off x="360000" y="3979225"/>
            <a:ext cx="5645150" cy="2520000"/>
          </a:xfrm>
        </p:spPr>
        <p:txBody>
          <a:bodyPr/>
          <a:lstStyle/>
          <a:p>
            <a:endParaRPr lang="en-US" noProof="0"/>
          </a:p>
        </p:txBody>
      </p:sp>
      <p:sp>
        <p:nvSpPr>
          <p:cNvPr id="10" name="Tabellenplatzhalter 9">
            <a:extLst>
              <a:ext uri="{FF2B5EF4-FFF2-40B4-BE49-F238E27FC236}">
                <a16:creationId xmlns:a16="http://schemas.microsoft.com/office/drawing/2014/main" id="{93CDE08A-89F6-4D39-BEDC-E43E929776D7}"/>
              </a:ext>
            </a:extLst>
          </p:cNvPr>
          <p:cNvSpPr>
            <a:spLocks noGrp="1"/>
          </p:cNvSpPr>
          <p:nvPr>
            <p:ph type="tbl" sz="quarter" idx="14"/>
          </p:nvPr>
        </p:nvSpPr>
        <p:spPr>
          <a:xfrm>
            <a:off x="360000" y="1188001"/>
            <a:ext cx="5645150" cy="2590263"/>
          </a:xfrm>
        </p:spPr>
        <p:txBody>
          <a:bodyPr/>
          <a:lstStyle/>
          <a:p>
            <a:endParaRPr lang="en-US" noProof="0"/>
          </a:p>
        </p:txBody>
      </p:sp>
      <p:sp>
        <p:nvSpPr>
          <p:cNvPr id="9" name="Textplatzhalter 15">
            <a:extLst>
              <a:ext uri="{FF2B5EF4-FFF2-40B4-BE49-F238E27FC236}">
                <a16:creationId xmlns:a16="http://schemas.microsoft.com/office/drawing/2014/main" id="{A2D4E84C-87D4-43E1-B246-63C4CA4191BA}"/>
              </a:ext>
            </a:extLst>
          </p:cNvPr>
          <p:cNvSpPr>
            <a:spLocks noGrp="1"/>
          </p:cNvSpPr>
          <p:nvPr>
            <p:ph type="body" sz="quarter" idx="15" hasCustomPrompt="1"/>
          </p:nvPr>
        </p:nvSpPr>
        <p:spPr>
          <a:xfrm>
            <a:off x="6186852" y="6138000"/>
            <a:ext cx="6005512" cy="360000"/>
          </a:xfrm>
          <a:solidFill>
            <a:srgbClr val="6B6B6B">
              <a:alpha val="80000"/>
            </a:srgbClr>
          </a:solidFill>
        </p:spPr>
        <p:txBody>
          <a:bodyPr anchor="ctr" anchorCtr="0"/>
          <a:lstStyle>
            <a:lvl1pPr algn="l">
              <a:defRPr b="1" cap="all" spc="100" baseline="0">
                <a:solidFill>
                  <a:schemeClr val="bg1"/>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ts val="1400"/>
              </a:lnSpc>
              <a:spcBef>
                <a:spcPts val="0"/>
              </a:spcBef>
              <a:spcAft>
                <a:spcPts val="0"/>
              </a:spcAft>
              <a:buClr>
                <a:schemeClr val="tx2"/>
              </a:buClr>
              <a:buSzTx/>
              <a:buFont typeface="Arial" panose="020B0604020202020204" pitchFamily="34" charset="0"/>
              <a:buNone/>
              <a:tabLst/>
              <a:defRPr/>
            </a:pPr>
            <a:r>
              <a:rPr lang="de-DE" sz="1200" kern="1200">
                <a:solidFill>
                  <a:schemeClr val="bg1"/>
                </a:solidFill>
                <a:latin typeface="Segoe UI" panose="020B0502040204020203" pitchFamily="34" charset="0"/>
                <a:ea typeface="+mn-ea"/>
                <a:cs typeface="Segoe UI" panose="020B0502040204020203" pitchFamily="34" charset="0"/>
              </a:rPr>
              <a:t>Str. </a:t>
            </a:r>
            <a:r>
              <a:rPr lang="de-DE" sz="1200" kern="1200" err="1">
                <a:solidFill>
                  <a:schemeClr val="bg1"/>
                </a:solidFill>
                <a:latin typeface="Segoe UI" panose="020B0502040204020203" pitchFamily="34" charset="0"/>
                <a:ea typeface="+mn-ea"/>
                <a:cs typeface="Segoe UI" panose="020B0502040204020203" pitchFamily="34" charset="0"/>
              </a:rPr>
              <a:t>Number</a:t>
            </a:r>
            <a:r>
              <a:rPr lang="de-DE" sz="1200" kern="1200">
                <a:solidFill>
                  <a:schemeClr val="bg1"/>
                </a:solidFill>
                <a:latin typeface="Segoe UI" panose="020B0502040204020203" pitchFamily="34" charset="0"/>
                <a:ea typeface="+mn-ea"/>
                <a:cs typeface="Segoe UI" panose="020B0502040204020203" pitchFamily="34" charset="0"/>
              </a:rPr>
              <a:t>, City</a:t>
            </a:r>
          </a:p>
        </p:txBody>
      </p:sp>
      <p:sp>
        <p:nvSpPr>
          <p:cNvPr id="11" name="Textplatzhalter 15">
            <a:extLst>
              <a:ext uri="{FF2B5EF4-FFF2-40B4-BE49-F238E27FC236}">
                <a16:creationId xmlns:a16="http://schemas.microsoft.com/office/drawing/2014/main" id="{D53D293D-BF10-4FA9-B097-42F89B3BE128}"/>
              </a:ext>
            </a:extLst>
          </p:cNvPr>
          <p:cNvSpPr>
            <a:spLocks noGrp="1"/>
          </p:cNvSpPr>
          <p:nvPr>
            <p:ph type="body" sz="quarter" idx="16" hasCustomPrompt="1"/>
          </p:nvPr>
        </p:nvSpPr>
        <p:spPr>
          <a:xfrm>
            <a:off x="360000" y="6138000"/>
            <a:ext cx="5645149" cy="360000"/>
          </a:xfrm>
          <a:solidFill>
            <a:srgbClr val="6B6B6B">
              <a:alpha val="80000"/>
            </a:srgbClr>
          </a:solidFill>
        </p:spPr>
        <p:txBody>
          <a:bodyPr anchor="ctr" anchorCtr="0"/>
          <a:lstStyle>
            <a:lvl1pPr algn="l">
              <a:defRPr b="1" cap="all" spc="100" baseline="0">
                <a:solidFill>
                  <a:schemeClr val="bg1"/>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ts val="1400"/>
              </a:lnSpc>
              <a:spcBef>
                <a:spcPts val="0"/>
              </a:spcBef>
              <a:spcAft>
                <a:spcPts val="0"/>
              </a:spcAft>
              <a:buClr>
                <a:schemeClr val="tx2"/>
              </a:buClr>
              <a:buSzTx/>
              <a:buFont typeface="Arial" panose="020B0604020202020204" pitchFamily="34" charset="0"/>
              <a:buNone/>
              <a:tabLst/>
              <a:defRPr/>
            </a:pPr>
            <a:r>
              <a:rPr lang="de-DE" sz="1200" kern="1200">
                <a:solidFill>
                  <a:schemeClr val="bg1"/>
                </a:solidFill>
                <a:latin typeface="Segoe UI" panose="020B0502040204020203" pitchFamily="34" charset="0"/>
                <a:ea typeface="+mn-ea"/>
                <a:cs typeface="Segoe UI" panose="020B0502040204020203" pitchFamily="34" charset="0"/>
              </a:rPr>
              <a:t>Str. </a:t>
            </a:r>
            <a:r>
              <a:rPr lang="de-DE" sz="1200" kern="1200" err="1">
                <a:solidFill>
                  <a:schemeClr val="bg1"/>
                </a:solidFill>
                <a:latin typeface="Segoe UI" panose="020B0502040204020203" pitchFamily="34" charset="0"/>
                <a:ea typeface="+mn-ea"/>
                <a:cs typeface="Segoe UI" panose="020B0502040204020203" pitchFamily="34" charset="0"/>
              </a:rPr>
              <a:t>Number</a:t>
            </a:r>
            <a:r>
              <a:rPr lang="de-DE" sz="1200" kern="1200">
                <a:solidFill>
                  <a:schemeClr val="bg1"/>
                </a:solidFill>
                <a:latin typeface="Segoe UI" panose="020B0502040204020203" pitchFamily="34" charset="0"/>
                <a:ea typeface="+mn-ea"/>
                <a:cs typeface="Segoe UI" panose="020B0502040204020203" pitchFamily="34" charset="0"/>
              </a:rPr>
              <a:t>, City</a:t>
            </a:r>
          </a:p>
        </p:txBody>
      </p:sp>
      <p:sp>
        <p:nvSpPr>
          <p:cNvPr id="14" name="Bildplatzhalter 5">
            <a:extLst>
              <a:ext uri="{FF2B5EF4-FFF2-40B4-BE49-F238E27FC236}">
                <a16:creationId xmlns:a16="http://schemas.microsoft.com/office/drawing/2014/main" id="{D7616816-356B-4B3E-84D8-2418BE6EA4B7}"/>
              </a:ext>
            </a:extLst>
          </p:cNvPr>
          <p:cNvSpPr>
            <a:spLocks noGrp="1"/>
          </p:cNvSpPr>
          <p:nvPr>
            <p:ph type="pic" sz="quarter" idx="17"/>
          </p:nvPr>
        </p:nvSpPr>
        <p:spPr>
          <a:xfrm>
            <a:off x="6186853" y="1189038"/>
            <a:ext cx="6005513" cy="2592000"/>
          </a:xfrm>
        </p:spPr>
        <p:txBody>
          <a:bodyPr/>
          <a:lstStyle/>
          <a:p>
            <a:endParaRPr lang="en-US" noProof="0"/>
          </a:p>
        </p:txBody>
      </p:sp>
      <p:sp>
        <p:nvSpPr>
          <p:cNvPr id="15" name="Textplatzhalter 15">
            <a:extLst>
              <a:ext uri="{FF2B5EF4-FFF2-40B4-BE49-F238E27FC236}">
                <a16:creationId xmlns:a16="http://schemas.microsoft.com/office/drawing/2014/main" id="{A9BB212B-2BFB-406F-839C-4C46758433D6}"/>
              </a:ext>
            </a:extLst>
          </p:cNvPr>
          <p:cNvSpPr>
            <a:spLocks noGrp="1"/>
          </p:cNvSpPr>
          <p:nvPr>
            <p:ph type="body" sz="quarter" idx="18" hasCustomPrompt="1"/>
          </p:nvPr>
        </p:nvSpPr>
        <p:spPr>
          <a:xfrm>
            <a:off x="6186852" y="3418264"/>
            <a:ext cx="6005512" cy="360000"/>
          </a:xfrm>
          <a:solidFill>
            <a:srgbClr val="6B6B6B">
              <a:alpha val="80000"/>
            </a:srgbClr>
          </a:solidFill>
        </p:spPr>
        <p:txBody>
          <a:bodyPr anchor="ctr" anchorCtr="0"/>
          <a:lstStyle>
            <a:lvl1pPr algn="l">
              <a:defRPr b="1" cap="all" spc="100" baseline="0">
                <a:solidFill>
                  <a:schemeClr val="bg1"/>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ts val="1400"/>
              </a:lnSpc>
              <a:spcBef>
                <a:spcPts val="0"/>
              </a:spcBef>
              <a:spcAft>
                <a:spcPts val="0"/>
              </a:spcAft>
              <a:buClr>
                <a:schemeClr val="tx2"/>
              </a:buClr>
              <a:buSzTx/>
              <a:buFont typeface="Arial" panose="020B0604020202020204" pitchFamily="34" charset="0"/>
              <a:buNone/>
              <a:tabLst/>
              <a:defRPr/>
            </a:pPr>
            <a:r>
              <a:rPr lang="de-DE" sz="1200" kern="1200">
                <a:solidFill>
                  <a:schemeClr val="bg1"/>
                </a:solidFill>
                <a:latin typeface="Segoe UI" panose="020B0502040204020203" pitchFamily="34" charset="0"/>
                <a:ea typeface="+mn-ea"/>
                <a:cs typeface="Segoe UI" panose="020B0502040204020203" pitchFamily="34" charset="0"/>
              </a:rPr>
              <a:t>Str. </a:t>
            </a:r>
            <a:r>
              <a:rPr lang="de-DE" sz="1200" kern="1200" err="1">
                <a:solidFill>
                  <a:schemeClr val="bg1"/>
                </a:solidFill>
                <a:latin typeface="Segoe UI" panose="020B0502040204020203" pitchFamily="34" charset="0"/>
                <a:ea typeface="+mn-ea"/>
                <a:cs typeface="Segoe UI" panose="020B0502040204020203" pitchFamily="34" charset="0"/>
              </a:rPr>
              <a:t>Number</a:t>
            </a:r>
            <a:r>
              <a:rPr lang="de-DE" sz="1200" kern="1200">
                <a:solidFill>
                  <a:schemeClr val="bg1"/>
                </a:solidFill>
                <a:latin typeface="Segoe UI" panose="020B0502040204020203" pitchFamily="34" charset="0"/>
                <a:ea typeface="+mn-ea"/>
                <a:cs typeface="Segoe UI" panose="020B0502040204020203" pitchFamily="34" charset="0"/>
              </a:rPr>
              <a:t>, City</a:t>
            </a:r>
          </a:p>
        </p:txBody>
      </p:sp>
    </p:spTree>
    <p:extLst>
      <p:ext uri="{BB962C8B-B14F-4D97-AF65-F5344CB8AC3E}">
        <p14:creationId xmlns:p14="http://schemas.microsoft.com/office/powerpoint/2010/main" val="3740719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28E76-8268-4AE3-B1DD-ECE9EDCBA7C5}"/>
              </a:ext>
            </a:extLst>
          </p:cNvPr>
          <p:cNvSpPr>
            <a:spLocks noGrp="1"/>
          </p:cNvSpPr>
          <p:nvPr>
            <p:ph type="title" hasCustomPrompt="1"/>
          </p:nvPr>
        </p:nvSpPr>
        <p:spPr/>
        <p:txBody>
          <a:bodyPr/>
          <a:lstStyle/>
          <a:p>
            <a:r>
              <a:rPr lang="de-DE" err="1"/>
              <a:t>titelformat</a:t>
            </a:r>
            <a:r>
              <a:rPr lang="de-DE"/>
              <a:t> bearbeiten</a:t>
            </a:r>
            <a:endParaRPr lang="en-US"/>
          </a:p>
        </p:txBody>
      </p:sp>
      <p:sp>
        <p:nvSpPr>
          <p:cNvPr id="3" name="Fußzeilenplatzhalter 2">
            <a:extLst>
              <a:ext uri="{FF2B5EF4-FFF2-40B4-BE49-F238E27FC236}">
                <a16:creationId xmlns:a16="http://schemas.microsoft.com/office/drawing/2014/main" id="{2F7666DB-2335-456B-8436-04611EFB0B8A}"/>
              </a:ext>
            </a:extLst>
          </p:cNvPr>
          <p:cNvSpPr>
            <a:spLocks noGrp="1"/>
          </p:cNvSpPr>
          <p:nvPr>
            <p:ph type="ftr" sz="quarter" idx="10"/>
          </p:nvPr>
        </p:nvSpPr>
        <p:spPr/>
        <p:txBody>
          <a:bodyPr/>
          <a:lstStyle/>
          <a:p>
            <a:r>
              <a:rPr lang="en-US"/>
              <a:t>First three months of 2022</a:t>
            </a:r>
          </a:p>
        </p:txBody>
      </p:sp>
      <p:sp>
        <p:nvSpPr>
          <p:cNvPr id="4" name="Foliennummernplatzhalter 3">
            <a:extLst>
              <a:ext uri="{FF2B5EF4-FFF2-40B4-BE49-F238E27FC236}">
                <a16:creationId xmlns:a16="http://schemas.microsoft.com/office/drawing/2014/main" id="{B4397A52-981E-4AF9-82EE-5BD35AD7F245}"/>
              </a:ext>
            </a:extLst>
          </p:cNvPr>
          <p:cNvSpPr>
            <a:spLocks noGrp="1"/>
          </p:cNvSpPr>
          <p:nvPr>
            <p:ph type="sldNum" sz="quarter" idx="11"/>
          </p:nvPr>
        </p:nvSpPr>
        <p:spPr/>
        <p:txBody>
          <a:bodyPr/>
          <a:lstStyle/>
          <a:p>
            <a:fld id="{445C3744-B477-4233-B9C6-71EB688797A7}" type="slidenum">
              <a:rPr lang="en-US" noProof="0" smtClean="0"/>
              <a:pPr/>
              <a:t>‹#›</a:t>
            </a:fld>
            <a:endParaRPr lang="en-US" noProof="0"/>
          </a:p>
        </p:txBody>
      </p:sp>
      <p:sp>
        <p:nvSpPr>
          <p:cNvPr id="5" name="Bildplatzhalter 20">
            <a:extLst>
              <a:ext uri="{FF2B5EF4-FFF2-40B4-BE49-F238E27FC236}">
                <a16:creationId xmlns:a16="http://schemas.microsoft.com/office/drawing/2014/main" id="{32042B80-72BC-4553-B29B-8E95DB4949E5}"/>
              </a:ext>
            </a:extLst>
          </p:cNvPr>
          <p:cNvSpPr>
            <a:spLocks noGrp="1"/>
          </p:cNvSpPr>
          <p:nvPr>
            <p:ph type="pic" sz="quarter" idx="15" hasCustomPrompt="1"/>
          </p:nvPr>
        </p:nvSpPr>
        <p:spPr>
          <a:xfrm>
            <a:off x="5913119" y="-9525"/>
            <a:ext cx="6278878" cy="6508750"/>
          </a:xfrm>
          <a:custGeom>
            <a:avLst/>
            <a:gdLst>
              <a:gd name="connsiteX0" fmla="*/ 0 w 12191998"/>
              <a:gd name="connsiteY0" fmla="*/ 0 h 6857999"/>
              <a:gd name="connsiteX1" fmla="*/ 9120472 w 12191998"/>
              <a:gd name="connsiteY1" fmla="*/ 0 h 6857999"/>
              <a:gd name="connsiteX2" fmla="*/ 9302089 w 12191998"/>
              <a:gd name="connsiteY2" fmla="*/ 1474961 h 6857999"/>
              <a:gd name="connsiteX3" fmla="*/ 9533949 w 12191998"/>
              <a:gd name="connsiteY3" fmla="*/ 1655981 h 6857999"/>
              <a:gd name="connsiteX4" fmla="*/ 12191998 w 12191998"/>
              <a:gd name="connsiteY4" fmla="*/ 1328686 h 6857999"/>
              <a:gd name="connsiteX5" fmla="*/ 12191998 w 12191998"/>
              <a:gd name="connsiteY5" fmla="*/ 6857999 h 6857999"/>
              <a:gd name="connsiteX6" fmla="*/ 0 w 12191998"/>
              <a:gd name="connsiteY6" fmla="*/ 6857999 h 6857999"/>
              <a:gd name="connsiteX0" fmla="*/ 0 w 12191998"/>
              <a:gd name="connsiteY0" fmla="*/ 0 h 6857999"/>
              <a:gd name="connsiteX1" fmla="*/ 9120472 w 12191998"/>
              <a:gd name="connsiteY1" fmla="*/ 0 h 6857999"/>
              <a:gd name="connsiteX2" fmla="*/ 9302089 w 12191998"/>
              <a:gd name="connsiteY2" fmla="*/ 1474961 h 6857999"/>
              <a:gd name="connsiteX3" fmla="*/ 9533949 w 12191998"/>
              <a:gd name="connsiteY3" fmla="*/ 1655981 h 6857999"/>
              <a:gd name="connsiteX4" fmla="*/ 12191998 w 12191998"/>
              <a:gd name="connsiteY4" fmla="*/ 1328686 h 6857999"/>
              <a:gd name="connsiteX5" fmla="*/ 12191998 w 12191998"/>
              <a:gd name="connsiteY5" fmla="*/ 6857999 h 6857999"/>
              <a:gd name="connsiteX6" fmla="*/ 0 w 12191998"/>
              <a:gd name="connsiteY6" fmla="*/ 6857999 h 6857999"/>
              <a:gd name="connsiteX7" fmla="*/ 0 w 12191998"/>
              <a:gd name="connsiteY7" fmla="*/ 0 h 6857999"/>
              <a:gd name="connsiteX0" fmla="*/ 1155700 w 12191998"/>
              <a:gd name="connsiteY0" fmla="*/ 0 h 6857999"/>
              <a:gd name="connsiteX1" fmla="*/ 9120472 w 12191998"/>
              <a:gd name="connsiteY1" fmla="*/ 0 h 6857999"/>
              <a:gd name="connsiteX2" fmla="*/ 9302089 w 12191998"/>
              <a:gd name="connsiteY2" fmla="*/ 1474961 h 6857999"/>
              <a:gd name="connsiteX3" fmla="*/ 9533949 w 12191998"/>
              <a:gd name="connsiteY3" fmla="*/ 1655981 h 6857999"/>
              <a:gd name="connsiteX4" fmla="*/ 12191998 w 12191998"/>
              <a:gd name="connsiteY4" fmla="*/ 1328686 h 6857999"/>
              <a:gd name="connsiteX5" fmla="*/ 12191998 w 12191998"/>
              <a:gd name="connsiteY5" fmla="*/ 6857999 h 6857999"/>
              <a:gd name="connsiteX6" fmla="*/ 0 w 12191998"/>
              <a:gd name="connsiteY6" fmla="*/ 6857999 h 6857999"/>
              <a:gd name="connsiteX7" fmla="*/ 1155700 w 12191998"/>
              <a:gd name="connsiteY7" fmla="*/ 0 h 6857999"/>
              <a:gd name="connsiteX0" fmla="*/ 6096000 w 12191998"/>
              <a:gd name="connsiteY0" fmla="*/ 228600 h 6857999"/>
              <a:gd name="connsiteX1" fmla="*/ 9120472 w 12191998"/>
              <a:gd name="connsiteY1" fmla="*/ 0 h 6857999"/>
              <a:gd name="connsiteX2" fmla="*/ 9302089 w 12191998"/>
              <a:gd name="connsiteY2" fmla="*/ 1474961 h 6857999"/>
              <a:gd name="connsiteX3" fmla="*/ 9533949 w 12191998"/>
              <a:gd name="connsiteY3" fmla="*/ 1655981 h 6857999"/>
              <a:gd name="connsiteX4" fmla="*/ 12191998 w 12191998"/>
              <a:gd name="connsiteY4" fmla="*/ 1328686 h 6857999"/>
              <a:gd name="connsiteX5" fmla="*/ 12191998 w 12191998"/>
              <a:gd name="connsiteY5" fmla="*/ 6857999 h 6857999"/>
              <a:gd name="connsiteX6" fmla="*/ 0 w 12191998"/>
              <a:gd name="connsiteY6" fmla="*/ 6857999 h 6857999"/>
              <a:gd name="connsiteX7" fmla="*/ 6096000 w 12191998"/>
              <a:gd name="connsiteY7" fmla="*/ 228600 h 6857999"/>
              <a:gd name="connsiteX0" fmla="*/ 6103620 w 12191998"/>
              <a:gd name="connsiteY0" fmla="*/ 0 h 6857999"/>
              <a:gd name="connsiteX1" fmla="*/ 9120472 w 12191998"/>
              <a:gd name="connsiteY1" fmla="*/ 0 h 6857999"/>
              <a:gd name="connsiteX2" fmla="*/ 9302089 w 12191998"/>
              <a:gd name="connsiteY2" fmla="*/ 1474961 h 6857999"/>
              <a:gd name="connsiteX3" fmla="*/ 9533949 w 12191998"/>
              <a:gd name="connsiteY3" fmla="*/ 1655981 h 6857999"/>
              <a:gd name="connsiteX4" fmla="*/ 12191998 w 12191998"/>
              <a:gd name="connsiteY4" fmla="*/ 1328686 h 6857999"/>
              <a:gd name="connsiteX5" fmla="*/ 12191998 w 12191998"/>
              <a:gd name="connsiteY5" fmla="*/ 6857999 h 6857999"/>
              <a:gd name="connsiteX6" fmla="*/ 0 w 12191998"/>
              <a:gd name="connsiteY6" fmla="*/ 6857999 h 6857999"/>
              <a:gd name="connsiteX7" fmla="*/ 6103620 w 12191998"/>
              <a:gd name="connsiteY7" fmla="*/ 0 h 6857999"/>
              <a:gd name="connsiteX0" fmla="*/ 0 w 6088378"/>
              <a:gd name="connsiteY0" fmla="*/ 0 h 6857999"/>
              <a:gd name="connsiteX1" fmla="*/ 3016852 w 6088378"/>
              <a:gd name="connsiteY1" fmla="*/ 0 h 6857999"/>
              <a:gd name="connsiteX2" fmla="*/ 3198469 w 6088378"/>
              <a:gd name="connsiteY2" fmla="*/ 1474961 h 6857999"/>
              <a:gd name="connsiteX3" fmla="*/ 3430329 w 6088378"/>
              <a:gd name="connsiteY3" fmla="*/ 1655981 h 6857999"/>
              <a:gd name="connsiteX4" fmla="*/ 6088378 w 6088378"/>
              <a:gd name="connsiteY4" fmla="*/ 1328686 h 6857999"/>
              <a:gd name="connsiteX5" fmla="*/ 6088378 w 6088378"/>
              <a:gd name="connsiteY5" fmla="*/ 6857999 h 6857999"/>
              <a:gd name="connsiteX6" fmla="*/ 201930 w 6088378"/>
              <a:gd name="connsiteY6" fmla="*/ 6572249 h 6857999"/>
              <a:gd name="connsiteX7" fmla="*/ 0 w 6088378"/>
              <a:gd name="connsiteY7" fmla="*/ 0 h 6857999"/>
              <a:gd name="connsiteX0" fmla="*/ 0 w 6088378"/>
              <a:gd name="connsiteY0" fmla="*/ 0 h 6857999"/>
              <a:gd name="connsiteX1" fmla="*/ 3016852 w 6088378"/>
              <a:gd name="connsiteY1" fmla="*/ 0 h 6857999"/>
              <a:gd name="connsiteX2" fmla="*/ 3198469 w 6088378"/>
              <a:gd name="connsiteY2" fmla="*/ 1474961 h 6857999"/>
              <a:gd name="connsiteX3" fmla="*/ 3430329 w 6088378"/>
              <a:gd name="connsiteY3" fmla="*/ 1655981 h 6857999"/>
              <a:gd name="connsiteX4" fmla="*/ 6088378 w 6088378"/>
              <a:gd name="connsiteY4" fmla="*/ 1328686 h 6857999"/>
              <a:gd name="connsiteX5" fmla="*/ 6088378 w 6088378"/>
              <a:gd name="connsiteY5" fmla="*/ 6857999 h 6857999"/>
              <a:gd name="connsiteX6" fmla="*/ 249555 w 6088378"/>
              <a:gd name="connsiteY6" fmla="*/ 5838824 h 6857999"/>
              <a:gd name="connsiteX7" fmla="*/ 0 w 6088378"/>
              <a:gd name="connsiteY7" fmla="*/ 0 h 6857999"/>
              <a:gd name="connsiteX0" fmla="*/ 188595 w 6276973"/>
              <a:gd name="connsiteY0" fmla="*/ 0 h 6857999"/>
              <a:gd name="connsiteX1" fmla="*/ 3205447 w 6276973"/>
              <a:gd name="connsiteY1" fmla="*/ 0 h 6857999"/>
              <a:gd name="connsiteX2" fmla="*/ 3387064 w 6276973"/>
              <a:gd name="connsiteY2" fmla="*/ 1474961 h 6857999"/>
              <a:gd name="connsiteX3" fmla="*/ 3618924 w 6276973"/>
              <a:gd name="connsiteY3" fmla="*/ 1655981 h 6857999"/>
              <a:gd name="connsiteX4" fmla="*/ 6276973 w 6276973"/>
              <a:gd name="connsiteY4" fmla="*/ 1328686 h 6857999"/>
              <a:gd name="connsiteX5" fmla="*/ 6276973 w 6276973"/>
              <a:gd name="connsiteY5" fmla="*/ 6857999 h 6857999"/>
              <a:gd name="connsiteX6" fmla="*/ 0 w 6276973"/>
              <a:gd name="connsiteY6" fmla="*/ 6857999 h 6857999"/>
              <a:gd name="connsiteX7" fmla="*/ 188595 w 6276973"/>
              <a:gd name="connsiteY7" fmla="*/ 0 h 6857999"/>
              <a:gd name="connsiteX0" fmla="*/ 0 w 6278878"/>
              <a:gd name="connsiteY0" fmla="*/ 0 h 6867524"/>
              <a:gd name="connsiteX1" fmla="*/ 3207352 w 6278878"/>
              <a:gd name="connsiteY1" fmla="*/ 9525 h 6867524"/>
              <a:gd name="connsiteX2" fmla="*/ 3388969 w 6278878"/>
              <a:gd name="connsiteY2" fmla="*/ 1484486 h 6867524"/>
              <a:gd name="connsiteX3" fmla="*/ 3620829 w 6278878"/>
              <a:gd name="connsiteY3" fmla="*/ 1665506 h 6867524"/>
              <a:gd name="connsiteX4" fmla="*/ 6278878 w 6278878"/>
              <a:gd name="connsiteY4" fmla="*/ 1338211 h 6867524"/>
              <a:gd name="connsiteX5" fmla="*/ 6278878 w 6278878"/>
              <a:gd name="connsiteY5" fmla="*/ 6867524 h 6867524"/>
              <a:gd name="connsiteX6" fmla="*/ 1905 w 6278878"/>
              <a:gd name="connsiteY6" fmla="*/ 6867524 h 6867524"/>
              <a:gd name="connsiteX7" fmla="*/ 0 w 6278878"/>
              <a:gd name="connsiteY7" fmla="*/ 0 h 6867524"/>
              <a:gd name="connsiteX0" fmla="*/ 0 w 6278878"/>
              <a:gd name="connsiteY0" fmla="*/ 0 h 6867524"/>
              <a:gd name="connsiteX1" fmla="*/ 3207352 w 6278878"/>
              <a:gd name="connsiteY1" fmla="*/ 9525 h 6867524"/>
              <a:gd name="connsiteX2" fmla="*/ 3388969 w 6278878"/>
              <a:gd name="connsiteY2" fmla="*/ 1484486 h 6867524"/>
              <a:gd name="connsiteX3" fmla="*/ 3620829 w 6278878"/>
              <a:gd name="connsiteY3" fmla="*/ 1665506 h 6867524"/>
              <a:gd name="connsiteX4" fmla="*/ 6278878 w 6278878"/>
              <a:gd name="connsiteY4" fmla="*/ 1338211 h 6867524"/>
              <a:gd name="connsiteX5" fmla="*/ 6278878 w 6278878"/>
              <a:gd name="connsiteY5" fmla="*/ 6867524 h 6867524"/>
              <a:gd name="connsiteX6" fmla="*/ 1905 w 6278878"/>
              <a:gd name="connsiteY6" fmla="*/ 6496049 h 6867524"/>
              <a:gd name="connsiteX7" fmla="*/ 0 w 6278878"/>
              <a:gd name="connsiteY7" fmla="*/ 0 h 6867524"/>
              <a:gd name="connsiteX0" fmla="*/ 0 w 6278878"/>
              <a:gd name="connsiteY0" fmla="*/ 0 h 6496049"/>
              <a:gd name="connsiteX1" fmla="*/ 3207352 w 6278878"/>
              <a:gd name="connsiteY1" fmla="*/ 9525 h 6496049"/>
              <a:gd name="connsiteX2" fmla="*/ 3388969 w 6278878"/>
              <a:gd name="connsiteY2" fmla="*/ 1484486 h 6496049"/>
              <a:gd name="connsiteX3" fmla="*/ 3620829 w 6278878"/>
              <a:gd name="connsiteY3" fmla="*/ 1665506 h 6496049"/>
              <a:gd name="connsiteX4" fmla="*/ 6278878 w 6278878"/>
              <a:gd name="connsiteY4" fmla="*/ 1338211 h 6496049"/>
              <a:gd name="connsiteX5" fmla="*/ 6278878 w 6278878"/>
              <a:gd name="connsiteY5" fmla="*/ 6496049 h 6496049"/>
              <a:gd name="connsiteX6" fmla="*/ 1905 w 6278878"/>
              <a:gd name="connsiteY6" fmla="*/ 6496049 h 6496049"/>
              <a:gd name="connsiteX7" fmla="*/ 0 w 6278878"/>
              <a:gd name="connsiteY7" fmla="*/ 0 h 649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8878" h="6496049">
                <a:moveTo>
                  <a:pt x="0" y="0"/>
                </a:moveTo>
                <a:lnTo>
                  <a:pt x="3207352" y="9525"/>
                </a:lnTo>
                <a:lnTo>
                  <a:pt x="3388969" y="1484486"/>
                </a:lnTo>
                <a:cubicBezTo>
                  <a:pt x="3403008" y="1598499"/>
                  <a:pt x="3506815" y="1679545"/>
                  <a:pt x="3620829" y="1665506"/>
                </a:cubicBezTo>
                <a:lnTo>
                  <a:pt x="6278878" y="1338211"/>
                </a:lnTo>
                <a:lnTo>
                  <a:pt x="6278878" y="6496049"/>
                </a:lnTo>
                <a:lnTo>
                  <a:pt x="1905" y="6496049"/>
                </a:lnTo>
                <a:lnTo>
                  <a:pt x="0" y="0"/>
                </a:lnTo>
                <a:close/>
              </a:path>
            </a:pathLst>
          </a:custGeom>
        </p:spPr>
        <p:txBody>
          <a:bodyPr wrap="square" anchor="ctr">
            <a:noAutofit/>
          </a:bodyPr>
          <a:lstStyle>
            <a:lvl1pPr marL="0" indent="0" algn="ctr">
              <a:buNone/>
              <a:defRPr sz="2000">
                <a:solidFill>
                  <a:schemeClr val="tx1"/>
                </a:solidFill>
              </a:defRPr>
            </a:lvl1pPr>
          </a:lstStyle>
          <a:p>
            <a:r>
              <a:rPr lang="en-US" noProof="0"/>
              <a:t>Bild </a:t>
            </a:r>
            <a:r>
              <a:rPr lang="en-US" noProof="0" err="1"/>
              <a:t>einfügen</a:t>
            </a:r>
            <a:endParaRPr lang="en-US" noProof="0"/>
          </a:p>
        </p:txBody>
      </p:sp>
      <p:pic>
        <p:nvPicPr>
          <p:cNvPr id="6" name="Grafik 5">
            <a:extLst>
              <a:ext uri="{FF2B5EF4-FFF2-40B4-BE49-F238E27FC236}">
                <a16:creationId xmlns:a16="http://schemas.microsoft.com/office/drawing/2014/main" id="{F9497B64-E61C-4791-A4CE-D2A2A4DA66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32000" y="0"/>
            <a:ext cx="3060000" cy="1648800"/>
          </a:xfrm>
          <a:prstGeom prst="rect">
            <a:avLst/>
          </a:prstGeom>
        </p:spPr>
      </p:pic>
      <p:sp>
        <p:nvSpPr>
          <p:cNvPr id="12" name="Textplatzhalter 11">
            <a:extLst>
              <a:ext uri="{FF2B5EF4-FFF2-40B4-BE49-F238E27FC236}">
                <a16:creationId xmlns:a16="http://schemas.microsoft.com/office/drawing/2014/main" id="{E88B3FE7-88C9-469F-8531-93ABE3CEA4E2}"/>
              </a:ext>
            </a:extLst>
          </p:cNvPr>
          <p:cNvSpPr>
            <a:spLocks noGrp="1"/>
          </p:cNvSpPr>
          <p:nvPr>
            <p:ph type="body" sz="quarter" idx="24" hasCustomPrompt="1"/>
          </p:nvPr>
        </p:nvSpPr>
        <p:spPr>
          <a:xfrm rot="-420000">
            <a:off x="8373020" y="3417130"/>
            <a:ext cx="5552686" cy="3442803"/>
          </a:xfrm>
          <a:custGeom>
            <a:avLst/>
            <a:gdLst>
              <a:gd name="connsiteX0" fmla="*/ 5301226 w 5552686"/>
              <a:gd name="connsiteY0" fmla="*/ 6398 h 3442803"/>
              <a:gd name="connsiteX1" fmla="*/ 5552685 w 5552686"/>
              <a:gd name="connsiteY1" fmla="*/ 314929 h 3442803"/>
              <a:gd name="connsiteX2" fmla="*/ 5552686 w 5552686"/>
              <a:gd name="connsiteY2" fmla="*/ 3442803 h 3442803"/>
              <a:gd name="connsiteX3" fmla="*/ 0 w 5552686"/>
              <a:gd name="connsiteY3" fmla="*/ 2761019 h 3442803"/>
              <a:gd name="connsiteX4" fmla="*/ 0 w 5552686"/>
              <a:gd name="connsiteY4" fmla="*/ 314929 h 3442803"/>
              <a:gd name="connsiteX5" fmla="*/ 314929 w 5552686"/>
              <a:gd name="connsiteY5" fmla="*/ 0 h 3442803"/>
              <a:gd name="connsiteX6" fmla="*/ 5237756 w 5552686"/>
              <a:gd name="connsiteY6" fmla="*/ 0 h 3442803"/>
              <a:gd name="connsiteX7" fmla="*/ 5301226 w 5552686"/>
              <a:gd name="connsiteY7" fmla="*/ 6398 h 344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2686" h="3442803">
                <a:moveTo>
                  <a:pt x="5301226" y="6398"/>
                </a:moveTo>
                <a:cubicBezTo>
                  <a:pt x="5444732" y="35764"/>
                  <a:pt x="5552686" y="162741"/>
                  <a:pt x="5552685" y="314929"/>
                </a:cubicBezTo>
                <a:lnTo>
                  <a:pt x="5552686" y="3442803"/>
                </a:lnTo>
                <a:lnTo>
                  <a:pt x="0" y="2761019"/>
                </a:lnTo>
                <a:lnTo>
                  <a:pt x="0" y="314929"/>
                </a:lnTo>
                <a:cubicBezTo>
                  <a:pt x="0" y="140999"/>
                  <a:pt x="140999" y="0"/>
                  <a:pt x="314929" y="0"/>
                </a:cubicBezTo>
                <a:lnTo>
                  <a:pt x="5237756" y="0"/>
                </a:lnTo>
                <a:cubicBezTo>
                  <a:pt x="5259497" y="0"/>
                  <a:pt x="5280724" y="2203"/>
                  <a:pt x="5301226" y="6398"/>
                </a:cubicBezTo>
                <a:close/>
              </a:path>
            </a:pathLst>
          </a:custGeom>
          <a:solidFill>
            <a:srgbClr val="47A99A">
              <a:alpha val="85000"/>
            </a:srgbClr>
          </a:solidFill>
        </p:spPr>
        <p:txBody>
          <a:bodyPr wrap="square">
            <a:noAutofit/>
          </a:bodyPr>
          <a:lstStyle>
            <a:lvl1pPr>
              <a:defRPr>
                <a:solidFill>
                  <a:srgbClr val="000000">
                    <a:alpha val="0"/>
                  </a:srgbClr>
                </a:solidFill>
              </a:defRPr>
            </a:lvl1pPr>
          </a:lstStyle>
          <a:p>
            <a:pPr lvl="0"/>
            <a:r>
              <a:rPr lang="de-DE"/>
              <a:t>Text</a:t>
            </a:r>
            <a:endParaRPr lang="en-US"/>
          </a:p>
        </p:txBody>
      </p:sp>
      <p:sp>
        <p:nvSpPr>
          <p:cNvPr id="8" name="Textplatzhalter 8">
            <a:extLst>
              <a:ext uri="{FF2B5EF4-FFF2-40B4-BE49-F238E27FC236}">
                <a16:creationId xmlns:a16="http://schemas.microsoft.com/office/drawing/2014/main" id="{E756A962-2AD3-4D1E-89F5-6CE1750DB6CC}"/>
              </a:ext>
            </a:extLst>
          </p:cNvPr>
          <p:cNvSpPr>
            <a:spLocks noGrp="1"/>
          </p:cNvSpPr>
          <p:nvPr>
            <p:ph type="body" sz="quarter" idx="17"/>
          </p:nvPr>
        </p:nvSpPr>
        <p:spPr>
          <a:xfrm>
            <a:off x="8867775" y="4514298"/>
            <a:ext cx="3675301" cy="215703"/>
          </a:xfrm>
          <a:prstGeom prst="rect">
            <a:avLst/>
          </a:prstGeom>
        </p:spPr>
        <p:txBody>
          <a:bodyPr/>
          <a:lstStyle>
            <a:lvl1pPr>
              <a:lnSpc>
                <a:spcPts val="1600"/>
              </a:lnSpc>
              <a:defRPr sz="1500" b="1">
                <a:solidFill>
                  <a:schemeClr val="bg1"/>
                </a:solidFill>
              </a:defRPr>
            </a:lvl1pPr>
          </a:lstStyle>
          <a:p>
            <a:pPr lvl="0"/>
            <a:endParaRPr lang="en-US" noProof="0"/>
          </a:p>
        </p:txBody>
      </p:sp>
      <p:sp>
        <p:nvSpPr>
          <p:cNvPr id="9" name="Textplatzhalter 23">
            <a:extLst>
              <a:ext uri="{FF2B5EF4-FFF2-40B4-BE49-F238E27FC236}">
                <a16:creationId xmlns:a16="http://schemas.microsoft.com/office/drawing/2014/main" id="{A3A4059D-3359-407D-924B-2271C5F88C3A}"/>
              </a:ext>
            </a:extLst>
          </p:cNvPr>
          <p:cNvSpPr>
            <a:spLocks noGrp="1"/>
          </p:cNvSpPr>
          <p:nvPr>
            <p:ph type="body" sz="quarter" idx="21" hasCustomPrompt="1"/>
          </p:nvPr>
        </p:nvSpPr>
        <p:spPr>
          <a:xfrm>
            <a:off x="8867775" y="4741478"/>
            <a:ext cx="3675300" cy="935394"/>
          </a:xfrm>
        </p:spPr>
        <p:txBody>
          <a:bodyPr anchor="t"/>
          <a:lstStyle>
            <a:lvl1pPr marL="0" indent="0" defTabSz="540000">
              <a:lnSpc>
                <a:spcPts val="1800"/>
              </a:lnSpc>
              <a:tabLst>
                <a:tab pos="180000" algn="l"/>
              </a:tabLst>
              <a:defRPr sz="1500" baseline="0">
                <a:solidFill>
                  <a:schemeClr val="bg1"/>
                </a:solidFill>
              </a:defRPr>
            </a:lvl1pPr>
          </a:lstStyle>
          <a:p>
            <a:pPr lvl="0"/>
            <a:r>
              <a:rPr lang="en-US" noProof="0"/>
              <a:t>Position/</a:t>
            </a:r>
            <a:r>
              <a:rPr lang="en-US" noProof="0" err="1"/>
              <a:t>Titel</a:t>
            </a:r>
            <a:br>
              <a:rPr lang="en-US" noProof="0"/>
            </a:br>
            <a:r>
              <a:rPr lang="en-US" noProof="0"/>
              <a:t>+49 (0) 40 000 000-300</a:t>
            </a:r>
            <a:br>
              <a:rPr lang="en-US" noProof="0"/>
            </a:br>
            <a:br>
              <a:rPr lang="en-US" noProof="0"/>
            </a:br>
            <a:r>
              <a:rPr lang="en-US" noProof="0"/>
              <a:t>vname@alstria.de | www.alstria.de</a:t>
            </a:r>
          </a:p>
        </p:txBody>
      </p:sp>
      <p:sp>
        <p:nvSpPr>
          <p:cNvPr id="17" name="Textplatzhalter 15">
            <a:extLst>
              <a:ext uri="{FF2B5EF4-FFF2-40B4-BE49-F238E27FC236}">
                <a16:creationId xmlns:a16="http://schemas.microsoft.com/office/drawing/2014/main" id="{BD6AA0AA-F559-433D-969F-0679809F764D}"/>
              </a:ext>
            </a:extLst>
          </p:cNvPr>
          <p:cNvSpPr>
            <a:spLocks noGrp="1"/>
          </p:cNvSpPr>
          <p:nvPr>
            <p:ph type="body" sz="quarter" idx="23" hasCustomPrompt="1"/>
          </p:nvPr>
        </p:nvSpPr>
        <p:spPr>
          <a:xfrm>
            <a:off x="8867775" y="4102456"/>
            <a:ext cx="2406650" cy="231756"/>
          </a:xfrm>
        </p:spPr>
        <p:txBody>
          <a:bodyPr anchor="b" anchorCtr="0"/>
          <a:lstStyle>
            <a:lvl1pPr>
              <a:defRPr sz="2400" b="1" spc="100" baseline="0">
                <a:solidFill>
                  <a:schemeClr val="bg1"/>
                </a:solidFill>
              </a:defRPr>
            </a:lvl1pPr>
          </a:lstStyle>
          <a:p>
            <a:pPr lvl="0"/>
            <a:r>
              <a:rPr lang="de-DE"/>
              <a:t>Contact</a:t>
            </a:r>
            <a:endParaRPr lang="en-US"/>
          </a:p>
        </p:txBody>
      </p:sp>
    </p:spTree>
    <p:extLst>
      <p:ext uri="{BB962C8B-B14F-4D97-AF65-F5344CB8AC3E}">
        <p14:creationId xmlns:p14="http://schemas.microsoft.com/office/powerpoint/2010/main" val="4222679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Full">
    <p:spTree>
      <p:nvGrpSpPr>
        <p:cNvPr id="1" name=""/>
        <p:cNvGrpSpPr/>
        <p:nvPr/>
      </p:nvGrpSpPr>
      <p:grpSpPr>
        <a:xfrm>
          <a:off x="0" y="0"/>
          <a:ext cx="0" cy="0"/>
          <a:chOff x="0" y="0"/>
          <a:chExt cx="0" cy="0"/>
        </a:xfrm>
      </p:grpSpPr>
      <p:sp>
        <p:nvSpPr>
          <p:cNvPr id="5" name="Bildplatzhalter 5">
            <a:extLst>
              <a:ext uri="{FF2B5EF4-FFF2-40B4-BE49-F238E27FC236}">
                <a16:creationId xmlns:a16="http://schemas.microsoft.com/office/drawing/2014/main" id="{2A72D62B-034E-4D92-A22C-6F26829ED91F}"/>
              </a:ext>
            </a:extLst>
          </p:cNvPr>
          <p:cNvSpPr>
            <a:spLocks noGrp="1"/>
          </p:cNvSpPr>
          <p:nvPr>
            <p:ph type="pic" sz="quarter" idx="12"/>
          </p:nvPr>
        </p:nvSpPr>
        <p:spPr>
          <a:xfrm>
            <a:off x="0" y="0"/>
            <a:ext cx="12192000" cy="6498000"/>
          </a:xfrm>
        </p:spPr>
        <p:txBody>
          <a:bodyPr/>
          <a:lstStyle>
            <a:lvl1pPr algn="ctr">
              <a:defRPr/>
            </a:lvl1pPr>
          </a:lstStyle>
          <a:p>
            <a:endParaRPr lang="en-US" noProof="0"/>
          </a:p>
        </p:txBody>
      </p:sp>
      <p:sp>
        <p:nvSpPr>
          <p:cNvPr id="2" name="Titel 1">
            <a:extLst>
              <a:ext uri="{FF2B5EF4-FFF2-40B4-BE49-F238E27FC236}">
                <a16:creationId xmlns:a16="http://schemas.microsoft.com/office/drawing/2014/main" id="{5E280B98-529D-4868-8E34-9B63D817E1C8}"/>
              </a:ext>
            </a:extLst>
          </p:cNvPr>
          <p:cNvSpPr>
            <a:spLocks noGrp="1"/>
          </p:cNvSpPr>
          <p:nvPr>
            <p:ph type="title" hasCustomPrompt="1"/>
          </p:nvPr>
        </p:nvSpPr>
        <p:spPr/>
        <p:txBody>
          <a:bodyPr/>
          <a:lstStyle/>
          <a:p>
            <a:r>
              <a:rPr lang="en-US" noProof="0" err="1"/>
              <a:t>titel</a:t>
            </a:r>
            <a:r>
              <a:rPr lang="en-US" noProof="0"/>
              <a:t> </a:t>
            </a:r>
            <a:r>
              <a:rPr lang="en-US" noProof="0" err="1"/>
              <a:t>bearbeiten</a:t>
            </a:r>
            <a:endParaRPr lang="en-US" noProof="0"/>
          </a:p>
        </p:txBody>
      </p:sp>
      <p:sp>
        <p:nvSpPr>
          <p:cNvPr id="3" name="Fußzeilenplatzhalter 2">
            <a:extLst>
              <a:ext uri="{FF2B5EF4-FFF2-40B4-BE49-F238E27FC236}">
                <a16:creationId xmlns:a16="http://schemas.microsoft.com/office/drawing/2014/main" id="{63104949-B8A6-4ABE-B464-645DCB823019}"/>
              </a:ext>
            </a:extLst>
          </p:cNvPr>
          <p:cNvSpPr>
            <a:spLocks noGrp="1"/>
          </p:cNvSpPr>
          <p:nvPr>
            <p:ph type="ftr" sz="quarter" idx="10"/>
          </p:nvPr>
        </p:nvSpPr>
        <p:spPr/>
        <p:txBody>
          <a:bodyPr/>
          <a:lstStyle/>
          <a:p>
            <a:r>
              <a:rPr lang="en-US"/>
              <a:t>First three months of 2022</a:t>
            </a:r>
          </a:p>
        </p:txBody>
      </p:sp>
      <p:sp>
        <p:nvSpPr>
          <p:cNvPr id="4" name="Foliennummernplatzhalter 3">
            <a:extLst>
              <a:ext uri="{FF2B5EF4-FFF2-40B4-BE49-F238E27FC236}">
                <a16:creationId xmlns:a16="http://schemas.microsoft.com/office/drawing/2014/main" id="{A627868D-D735-4182-836B-E3D0A72A92F5}"/>
              </a:ext>
            </a:extLst>
          </p:cNvPr>
          <p:cNvSpPr>
            <a:spLocks noGrp="1"/>
          </p:cNvSpPr>
          <p:nvPr>
            <p:ph type="sldNum" sz="quarter" idx="11"/>
          </p:nvPr>
        </p:nvSpPr>
        <p:spPr/>
        <p:txBody>
          <a:bodyPr/>
          <a:lstStyle/>
          <a:p>
            <a:fld id="{445C3744-B477-4233-B9C6-71EB688797A7}" type="slidenum">
              <a:rPr lang="en-US" noProof="0" smtClean="0"/>
              <a:pPr/>
              <a:t>‹#›</a:t>
            </a:fld>
            <a:endParaRPr lang="en-US" noProof="0"/>
          </a:p>
        </p:txBody>
      </p:sp>
    </p:spTree>
    <p:extLst>
      <p:ext uri="{BB962C8B-B14F-4D97-AF65-F5344CB8AC3E}">
        <p14:creationId xmlns:p14="http://schemas.microsoft.com/office/powerpoint/2010/main" val="412849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2CD481-6394-4AEE-B64C-13FBABE049C2}"/>
              </a:ext>
            </a:extLst>
          </p:cNvPr>
          <p:cNvSpPr>
            <a:spLocks noGrp="1"/>
          </p:cNvSpPr>
          <p:nvPr>
            <p:ph type="title" hasCustomPrompt="1"/>
          </p:nvPr>
        </p:nvSpPr>
        <p:spPr/>
        <p:txBody>
          <a:bodyPr/>
          <a:lstStyle/>
          <a:p>
            <a:r>
              <a:rPr lang="en-US" noProof="0"/>
              <a:t>titel bearbeiten</a:t>
            </a:r>
          </a:p>
        </p:txBody>
      </p:sp>
      <p:sp>
        <p:nvSpPr>
          <p:cNvPr id="3" name="Fußzeilenplatzhalter 2">
            <a:extLst>
              <a:ext uri="{FF2B5EF4-FFF2-40B4-BE49-F238E27FC236}">
                <a16:creationId xmlns:a16="http://schemas.microsoft.com/office/drawing/2014/main" id="{475F47ED-4416-4E45-A8E4-917E15360898}"/>
              </a:ext>
            </a:extLst>
          </p:cNvPr>
          <p:cNvSpPr>
            <a:spLocks noGrp="1"/>
          </p:cNvSpPr>
          <p:nvPr>
            <p:ph type="ftr" sz="quarter" idx="10"/>
          </p:nvPr>
        </p:nvSpPr>
        <p:spPr/>
        <p:txBody>
          <a:bodyPr/>
          <a:lstStyle/>
          <a:p>
            <a:r>
              <a:rPr lang="en-US"/>
              <a:t>First half of 2021</a:t>
            </a:r>
            <a:endParaRPr lang="en-US" noProof="0"/>
          </a:p>
        </p:txBody>
      </p:sp>
      <p:sp>
        <p:nvSpPr>
          <p:cNvPr id="4" name="Foliennummernplatzhalter 3">
            <a:extLst>
              <a:ext uri="{FF2B5EF4-FFF2-40B4-BE49-F238E27FC236}">
                <a16:creationId xmlns:a16="http://schemas.microsoft.com/office/drawing/2014/main" id="{8B9DE17C-B197-48D2-BE64-46FF4F4AD38E}"/>
              </a:ext>
            </a:extLst>
          </p:cNvPr>
          <p:cNvSpPr>
            <a:spLocks noGrp="1"/>
          </p:cNvSpPr>
          <p:nvPr>
            <p:ph type="sldNum" sz="quarter" idx="11"/>
          </p:nvPr>
        </p:nvSpPr>
        <p:spPr/>
        <p:txBody>
          <a:bodyPr/>
          <a:lstStyle/>
          <a:p>
            <a:fld id="{445C3744-B477-4233-B9C6-71EB688797A7}" type="slidenum">
              <a:rPr lang="en-US" noProof="0" smtClean="0"/>
              <a:pPr/>
              <a:t>‹#›</a:t>
            </a:fld>
            <a:endParaRPr lang="en-US" noProof="0"/>
          </a:p>
        </p:txBody>
      </p:sp>
    </p:spTree>
    <p:extLst>
      <p:ext uri="{BB962C8B-B14F-4D97-AF65-F5344CB8AC3E}">
        <p14:creationId xmlns:p14="http://schemas.microsoft.com/office/powerpoint/2010/main" val="577673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pdate Map">
    <p:spTree>
      <p:nvGrpSpPr>
        <p:cNvPr id="1" name=""/>
        <p:cNvGrpSpPr/>
        <p:nvPr/>
      </p:nvGrpSpPr>
      <p:grpSpPr>
        <a:xfrm>
          <a:off x="0" y="0"/>
          <a:ext cx="0" cy="0"/>
          <a:chOff x="0" y="0"/>
          <a:chExt cx="0" cy="0"/>
        </a:xfrm>
      </p:grpSpPr>
      <p:sp>
        <p:nvSpPr>
          <p:cNvPr id="12" name="Freihandform: Form 11">
            <a:extLst>
              <a:ext uri="{FF2B5EF4-FFF2-40B4-BE49-F238E27FC236}">
                <a16:creationId xmlns:a16="http://schemas.microsoft.com/office/drawing/2014/main" id="{343DDC4B-F75B-40A1-913B-8B5ACB35E5FF}"/>
              </a:ext>
            </a:extLst>
          </p:cNvPr>
          <p:cNvSpPr/>
          <p:nvPr userDrawn="1"/>
        </p:nvSpPr>
        <p:spPr>
          <a:xfrm rot="420000">
            <a:off x="6098124" y="-314444"/>
            <a:ext cx="6574009" cy="8041601"/>
          </a:xfrm>
          <a:custGeom>
            <a:avLst/>
            <a:gdLst>
              <a:gd name="connsiteX0" fmla="*/ 5258900 w 6574009"/>
              <a:gd name="connsiteY0" fmla="*/ 8041601 h 8041601"/>
              <a:gd name="connsiteX1" fmla="*/ 6574009 w 6574009"/>
              <a:gd name="connsiteY1" fmla="*/ 7880126 h 8041601"/>
              <a:gd name="connsiteX2" fmla="*/ 6574009 w 6574009"/>
              <a:gd name="connsiteY2" fmla="*/ 8041601 h 8041601"/>
              <a:gd name="connsiteX3" fmla="*/ 0 w 6574009"/>
              <a:gd name="connsiteY3" fmla="*/ 690204 h 8041601"/>
              <a:gd name="connsiteX4" fmla="*/ 5621265 w 6574009"/>
              <a:gd name="connsiteY4" fmla="*/ 0 h 8041601"/>
              <a:gd name="connsiteX5" fmla="*/ 6457045 w 6574009"/>
              <a:gd name="connsiteY5" fmla="*/ 6806880 h 8041601"/>
              <a:gd name="connsiteX6" fmla="*/ 0 w 6574009"/>
              <a:gd name="connsiteY6" fmla="*/ 7599706 h 804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4009" h="8041601">
                <a:moveTo>
                  <a:pt x="5258900" y="8041601"/>
                </a:moveTo>
                <a:lnTo>
                  <a:pt x="6574009" y="7880126"/>
                </a:lnTo>
                <a:lnTo>
                  <a:pt x="6574009" y="8041601"/>
                </a:lnTo>
                <a:close/>
                <a:moveTo>
                  <a:pt x="0" y="690204"/>
                </a:moveTo>
                <a:lnTo>
                  <a:pt x="5621265" y="0"/>
                </a:lnTo>
                <a:lnTo>
                  <a:pt x="6457045" y="6806880"/>
                </a:lnTo>
                <a:lnTo>
                  <a:pt x="0" y="7599706"/>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2" name="Titel 1">
            <a:extLst>
              <a:ext uri="{FF2B5EF4-FFF2-40B4-BE49-F238E27FC236}">
                <a16:creationId xmlns:a16="http://schemas.microsoft.com/office/drawing/2014/main" id="{9E0B21D1-EC41-419E-9A9A-16983E4AD93D}"/>
              </a:ext>
            </a:extLst>
          </p:cNvPr>
          <p:cNvSpPr>
            <a:spLocks noGrp="1"/>
          </p:cNvSpPr>
          <p:nvPr>
            <p:ph type="title" hasCustomPrompt="1"/>
          </p:nvPr>
        </p:nvSpPr>
        <p:spPr>
          <a:xfrm>
            <a:off x="360363" y="360000"/>
            <a:ext cx="5556250" cy="828000"/>
          </a:xfrm>
        </p:spPr>
        <p:txBody>
          <a:bodyPr/>
          <a:lstStyle>
            <a:lvl1pPr>
              <a:defRPr/>
            </a:lvl1pPr>
          </a:lstStyle>
          <a:p>
            <a:r>
              <a:rPr lang="en-US" noProof="0" err="1"/>
              <a:t>Titel</a:t>
            </a:r>
            <a:r>
              <a:rPr lang="en-US" noProof="0"/>
              <a:t> </a:t>
            </a:r>
            <a:r>
              <a:rPr lang="en-US" noProof="0" err="1"/>
              <a:t>Bearbeiten</a:t>
            </a:r>
            <a:endParaRPr lang="en-US" noProof="0"/>
          </a:p>
        </p:txBody>
      </p:sp>
      <p:sp>
        <p:nvSpPr>
          <p:cNvPr id="3" name="Fußzeilenplatzhalter 2">
            <a:extLst>
              <a:ext uri="{FF2B5EF4-FFF2-40B4-BE49-F238E27FC236}">
                <a16:creationId xmlns:a16="http://schemas.microsoft.com/office/drawing/2014/main" id="{D248372D-E99B-4692-A790-9220E8F4761C}"/>
              </a:ext>
            </a:extLst>
          </p:cNvPr>
          <p:cNvSpPr>
            <a:spLocks noGrp="1"/>
          </p:cNvSpPr>
          <p:nvPr>
            <p:ph type="ftr" sz="quarter" idx="10"/>
          </p:nvPr>
        </p:nvSpPr>
        <p:spPr/>
        <p:txBody>
          <a:bodyPr/>
          <a:lstStyle/>
          <a:p>
            <a:r>
              <a:rPr lang="en-US"/>
              <a:t>First half of 2021</a:t>
            </a:r>
            <a:endParaRPr lang="en-US" noProof="0"/>
          </a:p>
        </p:txBody>
      </p:sp>
      <p:sp>
        <p:nvSpPr>
          <p:cNvPr id="4" name="Foliennummernplatzhalter 3">
            <a:extLst>
              <a:ext uri="{FF2B5EF4-FFF2-40B4-BE49-F238E27FC236}">
                <a16:creationId xmlns:a16="http://schemas.microsoft.com/office/drawing/2014/main" id="{FBD7440C-2F81-4185-BBCE-494762157C40}"/>
              </a:ext>
            </a:extLst>
          </p:cNvPr>
          <p:cNvSpPr>
            <a:spLocks noGrp="1"/>
          </p:cNvSpPr>
          <p:nvPr>
            <p:ph type="sldNum" sz="quarter" idx="11"/>
          </p:nvPr>
        </p:nvSpPr>
        <p:spPr/>
        <p:txBody>
          <a:bodyPr/>
          <a:lstStyle/>
          <a:p>
            <a:fld id="{445C3744-B477-4233-B9C6-71EB688797A7}" type="slidenum">
              <a:rPr lang="en-US" noProof="0" smtClean="0"/>
              <a:pPr/>
              <a:t>‹#›</a:t>
            </a:fld>
            <a:endParaRPr lang="en-US" noProof="0"/>
          </a:p>
        </p:txBody>
      </p:sp>
      <p:sp>
        <p:nvSpPr>
          <p:cNvPr id="6" name="Textfeld 5">
            <a:extLst>
              <a:ext uri="{FF2B5EF4-FFF2-40B4-BE49-F238E27FC236}">
                <a16:creationId xmlns:a16="http://schemas.microsoft.com/office/drawing/2014/main" id="{9E1107D8-9B0C-42E0-81DC-547FF7623F97}"/>
              </a:ext>
            </a:extLst>
          </p:cNvPr>
          <p:cNvSpPr txBox="1"/>
          <p:nvPr userDrawn="1"/>
        </p:nvSpPr>
        <p:spPr>
          <a:xfrm>
            <a:off x="9233612" y="6498000"/>
            <a:ext cx="2236438" cy="360000"/>
          </a:xfrm>
          <a:prstGeom prst="rect">
            <a:avLst/>
          </a:prstGeom>
          <a:noFill/>
        </p:spPr>
        <p:txBody>
          <a:bodyPr wrap="square" lIns="0" tIns="0" rIns="0" bIns="0" rtlCol="0" anchor="ctr" anchorCtr="0">
            <a:noAutofit/>
          </a:bodyPr>
          <a:lstStyle/>
          <a:p>
            <a:pPr marL="0" indent="0" algn="r" defTabSz="914400" rtl="0" eaLnBrk="1" latinLnBrk="0" hangingPunct="1">
              <a:lnSpc>
                <a:spcPts val="1400"/>
              </a:lnSpc>
              <a:spcBef>
                <a:spcPts val="0"/>
              </a:spcBef>
              <a:buClr>
                <a:schemeClr val="tx2"/>
              </a:buClr>
              <a:buFont typeface="Arial" panose="020B0604020202020204" pitchFamily="34" charset="0"/>
              <a:buNone/>
            </a:pPr>
            <a:r>
              <a:rPr lang="en-US" sz="900" kern="1200" noProof="0">
                <a:solidFill>
                  <a:srgbClr val="575757"/>
                </a:solidFill>
                <a:latin typeface="Segoe UI" panose="020B0502040204020203" pitchFamily="34" charset="0"/>
                <a:ea typeface="+mn-ea"/>
                <a:cs typeface="Segoe UI" panose="020B0502040204020203" pitchFamily="34" charset="0"/>
              </a:rPr>
              <a:t>alstria office REIT-AG</a:t>
            </a:r>
          </a:p>
        </p:txBody>
      </p:sp>
    </p:spTree>
    <p:extLst>
      <p:ext uri="{BB962C8B-B14F-4D97-AF65-F5344CB8AC3E}">
        <p14:creationId xmlns:p14="http://schemas.microsoft.com/office/powerpoint/2010/main" val="62191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quisition / Disposal 1 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CAD8D-7462-4E62-89A0-9E3BAE14E2AA}"/>
              </a:ext>
            </a:extLst>
          </p:cNvPr>
          <p:cNvSpPr>
            <a:spLocks noGrp="1"/>
          </p:cNvSpPr>
          <p:nvPr>
            <p:ph type="title" hasCustomPrompt="1"/>
          </p:nvPr>
        </p:nvSpPr>
        <p:spPr>
          <a:xfrm>
            <a:off x="360363" y="360000"/>
            <a:ext cx="11469688" cy="829038"/>
          </a:xfrm>
        </p:spPr>
        <p:txBody>
          <a:bodyPr/>
          <a:lstStyle>
            <a:lvl1pPr>
              <a:defRPr/>
            </a:lvl1pPr>
          </a:lstStyle>
          <a:p>
            <a:r>
              <a:rPr lang="en-US" noProof="0" err="1"/>
              <a:t>titel</a:t>
            </a:r>
            <a:r>
              <a:rPr lang="en-US" noProof="0"/>
              <a:t> </a:t>
            </a:r>
            <a:r>
              <a:rPr lang="en-US" noProof="0" err="1"/>
              <a:t>bearbeiten</a:t>
            </a:r>
            <a:endParaRPr lang="en-US" noProof="0"/>
          </a:p>
        </p:txBody>
      </p:sp>
      <p:sp>
        <p:nvSpPr>
          <p:cNvPr id="3" name="Fußzeilenplatzhalter 2">
            <a:extLst>
              <a:ext uri="{FF2B5EF4-FFF2-40B4-BE49-F238E27FC236}">
                <a16:creationId xmlns:a16="http://schemas.microsoft.com/office/drawing/2014/main" id="{7B6F7D4A-20D5-4AE0-829D-94B284047BB5}"/>
              </a:ext>
            </a:extLst>
          </p:cNvPr>
          <p:cNvSpPr>
            <a:spLocks noGrp="1"/>
          </p:cNvSpPr>
          <p:nvPr>
            <p:ph type="ftr" sz="quarter" idx="10"/>
          </p:nvPr>
        </p:nvSpPr>
        <p:spPr/>
        <p:txBody>
          <a:bodyPr/>
          <a:lstStyle/>
          <a:p>
            <a:r>
              <a:rPr lang="en-US"/>
              <a:t>First half of 2021</a:t>
            </a:r>
            <a:endParaRPr lang="en-US" noProof="0"/>
          </a:p>
        </p:txBody>
      </p:sp>
      <p:sp>
        <p:nvSpPr>
          <p:cNvPr id="4" name="Foliennummernplatzhalter 3">
            <a:extLst>
              <a:ext uri="{FF2B5EF4-FFF2-40B4-BE49-F238E27FC236}">
                <a16:creationId xmlns:a16="http://schemas.microsoft.com/office/drawing/2014/main" id="{AA5D923E-A97C-4F5D-B196-A7940066C1A3}"/>
              </a:ext>
            </a:extLst>
          </p:cNvPr>
          <p:cNvSpPr>
            <a:spLocks noGrp="1"/>
          </p:cNvSpPr>
          <p:nvPr>
            <p:ph type="sldNum" sz="quarter" idx="11"/>
          </p:nvPr>
        </p:nvSpPr>
        <p:spPr>
          <a:xfrm>
            <a:off x="8873613" y="6498001"/>
            <a:ext cx="2956438" cy="360000"/>
          </a:xfrm>
          <a:prstGeom prst="rect">
            <a:avLst/>
          </a:prstGeom>
        </p:spPr>
        <p:txBody>
          <a:bodyPr/>
          <a:lstStyle/>
          <a:p>
            <a:r>
              <a:rPr lang="en-US" noProof="0"/>
              <a:t> </a:t>
            </a:r>
            <a:fld id="{B4B0D88F-03CE-46B5-B7EE-8C3702CD2A78}" type="slidenum">
              <a:rPr lang="en-US" noProof="0" smtClean="0"/>
              <a:pPr/>
              <a:t>‹#›</a:t>
            </a:fld>
            <a:endParaRPr lang="en-US" noProof="0"/>
          </a:p>
        </p:txBody>
      </p:sp>
      <p:sp>
        <p:nvSpPr>
          <p:cNvPr id="6" name="Bildplatzhalter 5">
            <a:extLst>
              <a:ext uri="{FF2B5EF4-FFF2-40B4-BE49-F238E27FC236}">
                <a16:creationId xmlns:a16="http://schemas.microsoft.com/office/drawing/2014/main" id="{B3CE1D09-B4F6-4505-A921-6590A87FB0B4}"/>
              </a:ext>
            </a:extLst>
          </p:cNvPr>
          <p:cNvSpPr>
            <a:spLocks noGrp="1"/>
          </p:cNvSpPr>
          <p:nvPr>
            <p:ph type="pic" sz="quarter" idx="12"/>
          </p:nvPr>
        </p:nvSpPr>
        <p:spPr>
          <a:xfrm>
            <a:off x="0" y="1188000"/>
            <a:ext cx="6005513" cy="5309638"/>
          </a:xfrm>
        </p:spPr>
        <p:txBody>
          <a:bodyPr/>
          <a:lstStyle/>
          <a:p>
            <a:endParaRPr lang="en-US" noProof="0"/>
          </a:p>
        </p:txBody>
      </p:sp>
      <p:sp>
        <p:nvSpPr>
          <p:cNvPr id="8" name="Bildplatzhalter 7">
            <a:extLst>
              <a:ext uri="{FF2B5EF4-FFF2-40B4-BE49-F238E27FC236}">
                <a16:creationId xmlns:a16="http://schemas.microsoft.com/office/drawing/2014/main" id="{0BA35F2F-54CA-47AB-BC64-0FB1210EC6B9}"/>
              </a:ext>
            </a:extLst>
          </p:cNvPr>
          <p:cNvSpPr>
            <a:spLocks noGrp="1"/>
          </p:cNvSpPr>
          <p:nvPr>
            <p:ph type="pic" sz="quarter" idx="13"/>
          </p:nvPr>
        </p:nvSpPr>
        <p:spPr>
          <a:xfrm>
            <a:off x="6184900" y="3625199"/>
            <a:ext cx="5645150" cy="2872439"/>
          </a:xfrm>
        </p:spPr>
        <p:txBody>
          <a:bodyPr/>
          <a:lstStyle/>
          <a:p>
            <a:endParaRPr lang="en-US" noProof="0"/>
          </a:p>
        </p:txBody>
      </p:sp>
      <p:sp>
        <p:nvSpPr>
          <p:cNvPr id="10" name="Tabellenplatzhalter 9">
            <a:extLst>
              <a:ext uri="{FF2B5EF4-FFF2-40B4-BE49-F238E27FC236}">
                <a16:creationId xmlns:a16="http://schemas.microsoft.com/office/drawing/2014/main" id="{93CDE08A-89F6-4D39-BEDC-E43E929776D7}"/>
              </a:ext>
            </a:extLst>
          </p:cNvPr>
          <p:cNvSpPr>
            <a:spLocks noGrp="1"/>
          </p:cNvSpPr>
          <p:nvPr>
            <p:ph type="tbl" sz="quarter" idx="14"/>
          </p:nvPr>
        </p:nvSpPr>
        <p:spPr>
          <a:xfrm>
            <a:off x="6184900" y="1188001"/>
            <a:ext cx="5645150" cy="2609300"/>
          </a:xfrm>
        </p:spPr>
        <p:txBody>
          <a:bodyPr/>
          <a:lstStyle/>
          <a:p>
            <a:endParaRPr lang="en-US" noProof="0"/>
          </a:p>
        </p:txBody>
      </p:sp>
      <p:sp>
        <p:nvSpPr>
          <p:cNvPr id="9" name="Textplatzhalter 15">
            <a:extLst>
              <a:ext uri="{FF2B5EF4-FFF2-40B4-BE49-F238E27FC236}">
                <a16:creationId xmlns:a16="http://schemas.microsoft.com/office/drawing/2014/main" id="{A2D4E84C-87D4-43E1-B246-63C4CA4191BA}"/>
              </a:ext>
            </a:extLst>
          </p:cNvPr>
          <p:cNvSpPr>
            <a:spLocks noGrp="1"/>
          </p:cNvSpPr>
          <p:nvPr>
            <p:ph type="body" sz="quarter" idx="15" hasCustomPrompt="1"/>
          </p:nvPr>
        </p:nvSpPr>
        <p:spPr>
          <a:xfrm>
            <a:off x="-1" y="6138000"/>
            <a:ext cx="6005512" cy="360000"/>
          </a:xfrm>
          <a:solidFill>
            <a:srgbClr val="6B6B6B">
              <a:alpha val="80000"/>
            </a:srgbClr>
          </a:solidFill>
        </p:spPr>
        <p:txBody>
          <a:bodyPr anchor="ctr" anchorCtr="0"/>
          <a:lstStyle>
            <a:lvl1pPr algn="l">
              <a:defRPr b="1" cap="all" spc="100" baseline="0">
                <a:solidFill>
                  <a:schemeClr val="bg1"/>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ts val="1400"/>
              </a:lnSpc>
              <a:spcBef>
                <a:spcPts val="0"/>
              </a:spcBef>
              <a:spcAft>
                <a:spcPts val="0"/>
              </a:spcAft>
              <a:buClr>
                <a:schemeClr val="tx2"/>
              </a:buClr>
              <a:buSzTx/>
              <a:buFont typeface="Arial" panose="020B0604020202020204" pitchFamily="34" charset="0"/>
              <a:buNone/>
              <a:tabLst/>
              <a:defRPr/>
            </a:pPr>
            <a:r>
              <a:rPr lang="de-DE" sz="1200" kern="1200">
                <a:solidFill>
                  <a:schemeClr val="bg1"/>
                </a:solidFill>
                <a:latin typeface="Segoe UI" panose="020B0502040204020203" pitchFamily="34" charset="0"/>
                <a:ea typeface="+mn-ea"/>
                <a:cs typeface="Segoe UI" panose="020B0502040204020203" pitchFamily="34" charset="0"/>
              </a:rPr>
              <a:t>Str. </a:t>
            </a:r>
            <a:r>
              <a:rPr lang="de-DE" sz="1200" kern="1200" err="1">
                <a:solidFill>
                  <a:schemeClr val="bg1"/>
                </a:solidFill>
                <a:latin typeface="Segoe UI" panose="020B0502040204020203" pitchFamily="34" charset="0"/>
                <a:ea typeface="+mn-ea"/>
                <a:cs typeface="Segoe UI" panose="020B0502040204020203" pitchFamily="34" charset="0"/>
              </a:rPr>
              <a:t>Number</a:t>
            </a:r>
            <a:r>
              <a:rPr lang="de-DE" sz="1200" kern="1200">
                <a:solidFill>
                  <a:schemeClr val="bg1"/>
                </a:solidFill>
                <a:latin typeface="Segoe UI" panose="020B0502040204020203" pitchFamily="34" charset="0"/>
                <a:ea typeface="+mn-ea"/>
                <a:cs typeface="Segoe UI" panose="020B0502040204020203" pitchFamily="34" charset="0"/>
              </a:rPr>
              <a:t>, City</a:t>
            </a:r>
          </a:p>
        </p:txBody>
      </p:sp>
    </p:spTree>
    <p:extLst>
      <p:ext uri="{BB962C8B-B14F-4D97-AF65-F5344CB8AC3E}">
        <p14:creationId xmlns:p14="http://schemas.microsoft.com/office/powerpoint/2010/main" val="4196424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quisition / Disposal 2 Objekte ">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CAD8D-7462-4E62-89A0-9E3BAE14E2AA}"/>
              </a:ext>
            </a:extLst>
          </p:cNvPr>
          <p:cNvSpPr>
            <a:spLocks noGrp="1"/>
          </p:cNvSpPr>
          <p:nvPr>
            <p:ph type="title" hasCustomPrompt="1"/>
          </p:nvPr>
        </p:nvSpPr>
        <p:spPr>
          <a:xfrm>
            <a:off x="360363" y="360000"/>
            <a:ext cx="11469688" cy="829038"/>
          </a:xfrm>
        </p:spPr>
        <p:txBody>
          <a:bodyPr/>
          <a:lstStyle>
            <a:lvl1pPr>
              <a:defRPr/>
            </a:lvl1pPr>
          </a:lstStyle>
          <a:p>
            <a:r>
              <a:rPr lang="en-US" noProof="0" err="1"/>
              <a:t>titel</a:t>
            </a:r>
            <a:r>
              <a:rPr lang="en-US" noProof="0"/>
              <a:t> </a:t>
            </a:r>
            <a:r>
              <a:rPr lang="en-US" noProof="0" err="1"/>
              <a:t>bearbeiten</a:t>
            </a:r>
            <a:endParaRPr lang="en-US" noProof="0"/>
          </a:p>
        </p:txBody>
      </p:sp>
      <p:sp>
        <p:nvSpPr>
          <p:cNvPr id="3" name="Fußzeilenplatzhalter 2">
            <a:extLst>
              <a:ext uri="{FF2B5EF4-FFF2-40B4-BE49-F238E27FC236}">
                <a16:creationId xmlns:a16="http://schemas.microsoft.com/office/drawing/2014/main" id="{7B6F7D4A-20D5-4AE0-829D-94B284047BB5}"/>
              </a:ext>
            </a:extLst>
          </p:cNvPr>
          <p:cNvSpPr>
            <a:spLocks noGrp="1"/>
          </p:cNvSpPr>
          <p:nvPr>
            <p:ph type="ftr" sz="quarter" idx="10"/>
          </p:nvPr>
        </p:nvSpPr>
        <p:spPr/>
        <p:txBody>
          <a:bodyPr/>
          <a:lstStyle/>
          <a:p>
            <a:r>
              <a:rPr lang="en-US"/>
              <a:t>First half of 2021</a:t>
            </a:r>
            <a:endParaRPr lang="en-US" noProof="0"/>
          </a:p>
        </p:txBody>
      </p:sp>
      <p:sp>
        <p:nvSpPr>
          <p:cNvPr id="4" name="Foliennummernplatzhalter 3">
            <a:extLst>
              <a:ext uri="{FF2B5EF4-FFF2-40B4-BE49-F238E27FC236}">
                <a16:creationId xmlns:a16="http://schemas.microsoft.com/office/drawing/2014/main" id="{AA5D923E-A97C-4F5D-B196-A7940066C1A3}"/>
              </a:ext>
            </a:extLst>
          </p:cNvPr>
          <p:cNvSpPr>
            <a:spLocks noGrp="1"/>
          </p:cNvSpPr>
          <p:nvPr>
            <p:ph type="sldNum" sz="quarter" idx="11"/>
          </p:nvPr>
        </p:nvSpPr>
        <p:spPr>
          <a:xfrm>
            <a:off x="8873613" y="6498001"/>
            <a:ext cx="2956438" cy="360000"/>
          </a:xfrm>
          <a:prstGeom prst="rect">
            <a:avLst/>
          </a:prstGeom>
        </p:spPr>
        <p:txBody>
          <a:bodyPr/>
          <a:lstStyle/>
          <a:p>
            <a:r>
              <a:rPr lang="en-US" noProof="0"/>
              <a:t> </a:t>
            </a:r>
            <a:fld id="{B4B0D88F-03CE-46B5-B7EE-8C3702CD2A78}" type="slidenum">
              <a:rPr lang="en-US" noProof="0" smtClean="0"/>
              <a:pPr/>
              <a:t>‹#›</a:t>
            </a:fld>
            <a:endParaRPr lang="en-US" noProof="0"/>
          </a:p>
        </p:txBody>
      </p:sp>
      <p:sp>
        <p:nvSpPr>
          <p:cNvPr id="6" name="Bildplatzhalter 5">
            <a:extLst>
              <a:ext uri="{FF2B5EF4-FFF2-40B4-BE49-F238E27FC236}">
                <a16:creationId xmlns:a16="http://schemas.microsoft.com/office/drawing/2014/main" id="{B3CE1D09-B4F6-4505-A921-6590A87FB0B4}"/>
              </a:ext>
            </a:extLst>
          </p:cNvPr>
          <p:cNvSpPr>
            <a:spLocks noGrp="1"/>
          </p:cNvSpPr>
          <p:nvPr>
            <p:ph type="pic" sz="quarter" idx="12"/>
          </p:nvPr>
        </p:nvSpPr>
        <p:spPr>
          <a:xfrm>
            <a:off x="6186853" y="0"/>
            <a:ext cx="6005513" cy="6497638"/>
          </a:xfrm>
        </p:spPr>
        <p:txBody>
          <a:bodyPr/>
          <a:lstStyle/>
          <a:p>
            <a:endParaRPr lang="en-US" noProof="0"/>
          </a:p>
        </p:txBody>
      </p:sp>
      <p:sp>
        <p:nvSpPr>
          <p:cNvPr id="8" name="Bildplatzhalter 7">
            <a:extLst>
              <a:ext uri="{FF2B5EF4-FFF2-40B4-BE49-F238E27FC236}">
                <a16:creationId xmlns:a16="http://schemas.microsoft.com/office/drawing/2014/main" id="{0BA35F2F-54CA-47AB-BC64-0FB1210EC6B9}"/>
              </a:ext>
            </a:extLst>
          </p:cNvPr>
          <p:cNvSpPr>
            <a:spLocks noGrp="1"/>
          </p:cNvSpPr>
          <p:nvPr>
            <p:ph type="pic" sz="quarter" idx="13"/>
          </p:nvPr>
        </p:nvSpPr>
        <p:spPr>
          <a:xfrm>
            <a:off x="360000" y="3625199"/>
            <a:ext cx="5645150" cy="2872439"/>
          </a:xfrm>
        </p:spPr>
        <p:txBody>
          <a:bodyPr/>
          <a:lstStyle/>
          <a:p>
            <a:endParaRPr lang="en-US" noProof="0"/>
          </a:p>
        </p:txBody>
      </p:sp>
      <p:sp>
        <p:nvSpPr>
          <p:cNvPr id="10" name="Tabellenplatzhalter 9">
            <a:extLst>
              <a:ext uri="{FF2B5EF4-FFF2-40B4-BE49-F238E27FC236}">
                <a16:creationId xmlns:a16="http://schemas.microsoft.com/office/drawing/2014/main" id="{93CDE08A-89F6-4D39-BEDC-E43E929776D7}"/>
              </a:ext>
            </a:extLst>
          </p:cNvPr>
          <p:cNvSpPr>
            <a:spLocks noGrp="1"/>
          </p:cNvSpPr>
          <p:nvPr>
            <p:ph type="tbl" sz="quarter" idx="14"/>
          </p:nvPr>
        </p:nvSpPr>
        <p:spPr>
          <a:xfrm>
            <a:off x="360000" y="1188001"/>
            <a:ext cx="5645150" cy="2609300"/>
          </a:xfrm>
        </p:spPr>
        <p:txBody>
          <a:bodyPr/>
          <a:lstStyle/>
          <a:p>
            <a:endParaRPr lang="en-US" noProof="0"/>
          </a:p>
        </p:txBody>
      </p:sp>
      <p:sp>
        <p:nvSpPr>
          <p:cNvPr id="9" name="Textplatzhalter 15">
            <a:extLst>
              <a:ext uri="{FF2B5EF4-FFF2-40B4-BE49-F238E27FC236}">
                <a16:creationId xmlns:a16="http://schemas.microsoft.com/office/drawing/2014/main" id="{A2D4E84C-87D4-43E1-B246-63C4CA4191BA}"/>
              </a:ext>
            </a:extLst>
          </p:cNvPr>
          <p:cNvSpPr>
            <a:spLocks noGrp="1"/>
          </p:cNvSpPr>
          <p:nvPr>
            <p:ph type="body" sz="quarter" idx="15" hasCustomPrompt="1"/>
          </p:nvPr>
        </p:nvSpPr>
        <p:spPr>
          <a:xfrm>
            <a:off x="6186852" y="6138000"/>
            <a:ext cx="6005512" cy="360000"/>
          </a:xfrm>
          <a:solidFill>
            <a:srgbClr val="6B6B6B">
              <a:alpha val="80000"/>
            </a:srgbClr>
          </a:solidFill>
        </p:spPr>
        <p:txBody>
          <a:bodyPr anchor="ctr" anchorCtr="0"/>
          <a:lstStyle>
            <a:lvl1pPr algn="l">
              <a:defRPr b="1" cap="all" spc="100" baseline="0">
                <a:solidFill>
                  <a:schemeClr val="bg1"/>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ts val="1400"/>
              </a:lnSpc>
              <a:spcBef>
                <a:spcPts val="0"/>
              </a:spcBef>
              <a:spcAft>
                <a:spcPts val="0"/>
              </a:spcAft>
              <a:buClr>
                <a:schemeClr val="tx2"/>
              </a:buClr>
              <a:buSzTx/>
              <a:buFont typeface="Arial" panose="020B0604020202020204" pitchFamily="34" charset="0"/>
              <a:buNone/>
              <a:tabLst/>
              <a:defRPr/>
            </a:pPr>
            <a:r>
              <a:rPr lang="de-DE" sz="1200" kern="1200">
                <a:solidFill>
                  <a:schemeClr val="bg1"/>
                </a:solidFill>
                <a:latin typeface="Segoe UI" panose="020B0502040204020203" pitchFamily="34" charset="0"/>
                <a:ea typeface="+mn-ea"/>
                <a:cs typeface="Segoe UI" panose="020B0502040204020203" pitchFamily="34" charset="0"/>
              </a:rPr>
              <a:t>Str. </a:t>
            </a:r>
            <a:r>
              <a:rPr lang="de-DE" sz="1200" kern="1200" err="1">
                <a:solidFill>
                  <a:schemeClr val="bg1"/>
                </a:solidFill>
                <a:latin typeface="Segoe UI" panose="020B0502040204020203" pitchFamily="34" charset="0"/>
                <a:ea typeface="+mn-ea"/>
                <a:cs typeface="Segoe UI" panose="020B0502040204020203" pitchFamily="34" charset="0"/>
              </a:rPr>
              <a:t>Number</a:t>
            </a:r>
            <a:r>
              <a:rPr lang="de-DE" sz="1200" kern="1200">
                <a:solidFill>
                  <a:schemeClr val="bg1"/>
                </a:solidFill>
                <a:latin typeface="Segoe UI" panose="020B0502040204020203" pitchFamily="34" charset="0"/>
                <a:ea typeface="+mn-ea"/>
                <a:cs typeface="Segoe UI" panose="020B0502040204020203" pitchFamily="34" charset="0"/>
              </a:rPr>
              <a:t>, City</a:t>
            </a:r>
          </a:p>
        </p:txBody>
      </p:sp>
      <p:sp>
        <p:nvSpPr>
          <p:cNvPr id="11" name="Textplatzhalter 15">
            <a:extLst>
              <a:ext uri="{FF2B5EF4-FFF2-40B4-BE49-F238E27FC236}">
                <a16:creationId xmlns:a16="http://schemas.microsoft.com/office/drawing/2014/main" id="{D53D293D-BF10-4FA9-B097-42F89B3BE128}"/>
              </a:ext>
            </a:extLst>
          </p:cNvPr>
          <p:cNvSpPr>
            <a:spLocks noGrp="1"/>
          </p:cNvSpPr>
          <p:nvPr>
            <p:ph type="body" sz="quarter" idx="16" hasCustomPrompt="1"/>
          </p:nvPr>
        </p:nvSpPr>
        <p:spPr>
          <a:xfrm>
            <a:off x="360000" y="6138000"/>
            <a:ext cx="5645149" cy="360000"/>
          </a:xfrm>
          <a:solidFill>
            <a:srgbClr val="6B6B6B">
              <a:alpha val="80000"/>
            </a:srgbClr>
          </a:solidFill>
        </p:spPr>
        <p:txBody>
          <a:bodyPr anchor="ctr" anchorCtr="0"/>
          <a:lstStyle>
            <a:lvl1pPr algn="l">
              <a:defRPr b="1" cap="all" spc="100" baseline="0">
                <a:solidFill>
                  <a:schemeClr val="bg1"/>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ts val="1400"/>
              </a:lnSpc>
              <a:spcBef>
                <a:spcPts val="0"/>
              </a:spcBef>
              <a:spcAft>
                <a:spcPts val="0"/>
              </a:spcAft>
              <a:buClr>
                <a:schemeClr val="tx2"/>
              </a:buClr>
              <a:buSzTx/>
              <a:buFont typeface="Arial" panose="020B0604020202020204" pitchFamily="34" charset="0"/>
              <a:buNone/>
              <a:tabLst/>
              <a:defRPr/>
            </a:pPr>
            <a:r>
              <a:rPr lang="de-DE" sz="1200" kern="1200">
                <a:solidFill>
                  <a:schemeClr val="bg1"/>
                </a:solidFill>
                <a:latin typeface="Segoe UI" panose="020B0502040204020203" pitchFamily="34" charset="0"/>
                <a:ea typeface="+mn-ea"/>
                <a:cs typeface="Segoe UI" panose="020B0502040204020203" pitchFamily="34" charset="0"/>
              </a:rPr>
              <a:t>Str. </a:t>
            </a:r>
            <a:r>
              <a:rPr lang="de-DE" sz="1200" kern="1200" err="1">
                <a:solidFill>
                  <a:schemeClr val="bg1"/>
                </a:solidFill>
                <a:latin typeface="Segoe UI" panose="020B0502040204020203" pitchFamily="34" charset="0"/>
                <a:ea typeface="+mn-ea"/>
                <a:cs typeface="Segoe UI" panose="020B0502040204020203" pitchFamily="34" charset="0"/>
              </a:rPr>
              <a:t>Number</a:t>
            </a:r>
            <a:r>
              <a:rPr lang="de-DE" sz="1200" kern="1200">
                <a:solidFill>
                  <a:schemeClr val="bg1"/>
                </a:solidFill>
                <a:latin typeface="Segoe UI" panose="020B0502040204020203" pitchFamily="34" charset="0"/>
                <a:ea typeface="+mn-ea"/>
                <a:cs typeface="Segoe UI" panose="020B0502040204020203" pitchFamily="34" charset="0"/>
              </a:rPr>
              <a:t>, City</a:t>
            </a:r>
          </a:p>
        </p:txBody>
      </p:sp>
    </p:spTree>
    <p:extLst>
      <p:ext uri="{BB962C8B-B14F-4D97-AF65-F5344CB8AC3E}">
        <p14:creationId xmlns:p14="http://schemas.microsoft.com/office/powerpoint/2010/main" val="860625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28E76-8268-4AE3-B1DD-ECE9EDCBA7C5}"/>
              </a:ext>
            </a:extLst>
          </p:cNvPr>
          <p:cNvSpPr>
            <a:spLocks noGrp="1"/>
          </p:cNvSpPr>
          <p:nvPr>
            <p:ph type="title" hasCustomPrompt="1"/>
          </p:nvPr>
        </p:nvSpPr>
        <p:spPr/>
        <p:txBody>
          <a:bodyPr/>
          <a:lstStyle/>
          <a:p>
            <a:r>
              <a:rPr lang="de-DE" err="1"/>
              <a:t>titelformat</a:t>
            </a:r>
            <a:r>
              <a:rPr lang="de-DE"/>
              <a:t> bearbeiten</a:t>
            </a:r>
            <a:endParaRPr lang="en-US"/>
          </a:p>
        </p:txBody>
      </p:sp>
      <p:sp>
        <p:nvSpPr>
          <p:cNvPr id="3" name="Fußzeilenplatzhalter 2">
            <a:extLst>
              <a:ext uri="{FF2B5EF4-FFF2-40B4-BE49-F238E27FC236}">
                <a16:creationId xmlns:a16="http://schemas.microsoft.com/office/drawing/2014/main" id="{2F7666DB-2335-456B-8436-04611EFB0B8A}"/>
              </a:ext>
            </a:extLst>
          </p:cNvPr>
          <p:cNvSpPr>
            <a:spLocks noGrp="1"/>
          </p:cNvSpPr>
          <p:nvPr>
            <p:ph type="ftr" sz="quarter" idx="10"/>
          </p:nvPr>
        </p:nvSpPr>
        <p:spPr/>
        <p:txBody>
          <a:bodyPr/>
          <a:lstStyle/>
          <a:p>
            <a:r>
              <a:rPr lang="en-US"/>
              <a:t>First half of 2021</a:t>
            </a:r>
            <a:endParaRPr lang="en-US" noProof="0"/>
          </a:p>
        </p:txBody>
      </p:sp>
      <p:sp>
        <p:nvSpPr>
          <p:cNvPr id="4" name="Foliennummernplatzhalter 3">
            <a:extLst>
              <a:ext uri="{FF2B5EF4-FFF2-40B4-BE49-F238E27FC236}">
                <a16:creationId xmlns:a16="http://schemas.microsoft.com/office/drawing/2014/main" id="{B4397A52-981E-4AF9-82EE-5BD35AD7F245}"/>
              </a:ext>
            </a:extLst>
          </p:cNvPr>
          <p:cNvSpPr>
            <a:spLocks noGrp="1"/>
          </p:cNvSpPr>
          <p:nvPr>
            <p:ph type="sldNum" sz="quarter" idx="11"/>
          </p:nvPr>
        </p:nvSpPr>
        <p:spPr/>
        <p:txBody>
          <a:bodyPr/>
          <a:lstStyle/>
          <a:p>
            <a:fld id="{445C3744-B477-4233-B9C6-71EB688797A7}" type="slidenum">
              <a:rPr lang="en-US" noProof="0" smtClean="0"/>
              <a:pPr/>
              <a:t>‹#›</a:t>
            </a:fld>
            <a:endParaRPr lang="en-US" noProof="0"/>
          </a:p>
        </p:txBody>
      </p:sp>
      <p:sp>
        <p:nvSpPr>
          <p:cNvPr id="5" name="Bildplatzhalter 20">
            <a:extLst>
              <a:ext uri="{FF2B5EF4-FFF2-40B4-BE49-F238E27FC236}">
                <a16:creationId xmlns:a16="http://schemas.microsoft.com/office/drawing/2014/main" id="{32042B80-72BC-4553-B29B-8E95DB4949E5}"/>
              </a:ext>
            </a:extLst>
          </p:cNvPr>
          <p:cNvSpPr>
            <a:spLocks noGrp="1"/>
          </p:cNvSpPr>
          <p:nvPr>
            <p:ph type="pic" sz="quarter" idx="15" hasCustomPrompt="1"/>
          </p:nvPr>
        </p:nvSpPr>
        <p:spPr>
          <a:xfrm>
            <a:off x="5913119" y="-9525"/>
            <a:ext cx="6278878" cy="6508750"/>
          </a:xfrm>
          <a:custGeom>
            <a:avLst/>
            <a:gdLst>
              <a:gd name="connsiteX0" fmla="*/ 0 w 12191998"/>
              <a:gd name="connsiteY0" fmla="*/ 0 h 6857999"/>
              <a:gd name="connsiteX1" fmla="*/ 9120472 w 12191998"/>
              <a:gd name="connsiteY1" fmla="*/ 0 h 6857999"/>
              <a:gd name="connsiteX2" fmla="*/ 9302089 w 12191998"/>
              <a:gd name="connsiteY2" fmla="*/ 1474961 h 6857999"/>
              <a:gd name="connsiteX3" fmla="*/ 9533949 w 12191998"/>
              <a:gd name="connsiteY3" fmla="*/ 1655981 h 6857999"/>
              <a:gd name="connsiteX4" fmla="*/ 12191998 w 12191998"/>
              <a:gd name="connsiteY4" fmla="*/ 1328686 h 6857999"/>
              <a:gd name="connsiteX5" fmla="*/ 12191998 w 12191998"/>
              <a:gd name="connsiteY5" fmla="*/ 6857999 h 6857999"/>
              <a:gd name="connsiteX6" fmla="*/ 0 w 12191998"/>
              <a:gd name="connsiteY6" fmla="*/ 6857999 h 6857999"/>
              <a:gd name="connsiteX0" fmla="*/ 0 w 12191998"/>
              <a:gd name="connsiteY0" fmla="*/ 0 h 6857999"/>
              <a:gd name="connsiteX1" fmla="*/ 9120472 w 12191998"/>
              <a:gd name="connsiteY1" fmla="*/ 0 h 6857999"/>
              <a:gd name="connsiteX2" fmla="*/ 9302089 w 12191998"/>
              <a:gd name="connsiteY2" fmla="*/ 1474961 h 6857999"/>
              <a:gd name="connsiteX3" fmla="*/ 9533949 w 12191998"/>
              <a:gd name="connsiteY3" fmla="*/ 1655981 h 6857999"/>
              <a:gd name="connsiteX4" fmla="*/ 12191998 w 12191998"/>
              <a:gd name="connsiteY4" fmla="*/ 1328686 h 6857999"/>
              <a:gd name="connsiteX5" fmla="*/ 12191998 w 12191998"/>
              <a:gd name="connsiteY5" fmla="*/ 6857999 h 6857999"/>
              <a:gd name="connsiteX6" fmla="*/ 0 w 12191998"/>
              <a:gd name="connsiteY6" fmla="*/ 6857999 h 6857999"/>
              <a:gd name="connsiteX7" fmla="*/ 0 w 12191998"/>
              <a:gd name="connsiteY7" fmla="*/ 0 h 6857999"/>
              <a:gd name="connsiteX0" fmla="*/ 1155700 w 12191998"/>
              <a:gd name="connsiteY0" fmla="*/ 0 h 6857999"/>
              <a:gd name="connsiteX1" fmla="*/ 9120472 w 12191998"/>
              <a:gd name="connsiteY1" fmla="*/ 0 h 6857999"/>
              <a:gd name="connsiteX2" fmla="*/ 9302089 w 12191998"/>
              <a:gd name="connsiteY2" fmla="*/ 1474961 h 6857999"/>
              <a:gd name="connsiteX3" fmla="*/ 9533949 w 12191998"/>
              <a:gd name="connsiteY3" fmla="*/ 1655981 h 6857999"/>
              <a:gd name="connsiteX4" fmla="*/ 12191998 w 12191998"/>
              <a:gd name="connsiteY4" fmla="*/ 1328686 h 6857999"/>
              <a:gd name="connsiteX5" fmla="*/ 12191998 w 12191998"/>
              <a:gd name="connsiteY5" fmla="*/ 6857999 h 6857999"/>
              <a:gd name="connsiteX6" fmla="*/ 0 w 12191998"/>
              <a:gd name="connsiteY6" fmla="*/ 6857999 h 6857999"/>
              <a:gd name="connsiteX7" fmla="*/ 1155700 w 12191998"/>
              <a:gd name="connsiteY7" fmla="*/ 0 h 6857999"/>
              <a:gd name="connsiteX0" fmla="*/ 6096000 w 12191998"/>
              <a:gd name="connsiteY0" fmla="*/ 228600 h 6857999"/>
              <a:gd name="connsiteX1" fmla="*/ 9120472 w 12191998"/>
              <a:gd name="connsiteY1" fmla="*/ 0 h 6857999"/>
              <a:gd name="connsiteX2" fmla="*/ 9302089 w 12191998"/>
              <a:gd name="connsiteY2" fmla="*/ 1474961 h 6857999"/>
              <a:gd name="connsiteX3" fmla="*/ 9533949 w 12191998"/>
              <a:gd name="connsiteY3" fmla="*/ 1655981 h 6857999"/>
              <a:gd name="connsiteX4" fmla="*/ 12191998 w 12191998"/>
              <a:gd name="connsiteY4" fmla="*/ 1328686 h 6857999"/>
              <a:gd name="connsiteX5" fmla="*/ 12191998 w 12191998"/>
              <a:gd name="connsiteY5" fmla="*/ 6857999 h 6857999"/>
              <a:gd name="connsiteX6" fmla="*/ 0 w 12191998"/>
              <a:gd name="connsiteY6" fmla="*/ 6857999 h 6857999"/>
              <a:gd name="connsiteX7" fmla="*/ 6096000 w 12191998"/>
              <a:gd name="connsiteY7" fmla="*/ 228600 h 6857999"/>
              <a:gd name="connsiteX0" fmla="*/ 6103620 w 12191998"/>
              <a:gd name="connsiteY0" fmla="*/ 0 h 6857999"/>
              <a:gd name="connsiteX1" fmla="*/ 9120472 w 12191998"/>
              <a:gd name="connsiteY1" fmla="*/ 0 h 6857999"/>
              <a:gd name="connsiteX2" fmla="*/ 9302089 w 12191998"/>
              <a:gd name="connsiteY2" fmla="*/ 1474961 h 6857999"/>
              <a:gd name="connsiteX3" fmla="*/ 9533949 w 12191998"/>
              <a:gd name="connsiteY3" fmla="*/ 1655981 h 6857999"/>
              <a:gd name="connsiteX4" fmla="*/ 12191998 w 12191998"/>
              <a:gd name="connsiteY4" fmla="*/ 1328686 h 6857999"/>
              <a:gd name="connsiteX5" fmla="*/ 12191998 w 12191998"/>
              <a:gd name="connsiteY5" fmla="*/ 6857999 h 6857999"/>
              <a:gd name="connsiteX6" fmla="*/ 0 w 12191998"/>
              <a:gd name="connsiteY6" fmla="*/ 6857999 h 6857999"/>
              <a:gd name="connsiteX7" fmla="*/ 6103620 w 12191998"/>
              <a:gd name="connsiteY7" fmla="*/ 0 h 6857999"/>
              <a:gd name="connsiteX0" fmla="*/ 0 w 6088378"/>
              <a:gd name="connsiteY0" fmla="*/ 0 h 6857999"/>
              <a:gd name="connsiteX1" fmla="*/ 3016852 w 6088378"/>
              <a:gd name="connsiteY1" fmla="*/ 0 h 6857999"/>
              <a:gd name="connsiteX2" fmla="*/ 3198469 w 6088378"/>
              <a:gd name="connsiteY2" fmla="*/ 1474961 h 6857999"/>
              <a:gd name="connsiteX3" fmla="*/ 3430329 w 6088378"/>
              <a:gd name="connsiteY3" fmla="*/ 1655981 h 6857999"/>
              <a:gd name="connsiteX4" fmla="*/ 6088378 w 6088378"/>
              <a:gd name="connsiteY4" fmla="*/ 1328686 h 6857999"/>
              <a:gd name="connsiteX5" fmla="*/ 6088378 w 6088378"/>
              <a:gd name="connsiteY5" fmla="*/ 6857999 h 6857999"/>
              <a:gd name="connsiteX6" fmla="*/ 201930 w 6088378"/>
              <a:gd name="connsiteY6" fmla="*/ 6572249 h 6857999"/>
              <a:gd name="connsiteX7" fmla="*/ 0 w 6088378"/>
              <a:gd name="connsiteY7" fmla="*/ 0 h 6857999"/>
              <a:gd name="connsiteX0" fmla="*/ 0 w 6088378"/>
              <a:gd name="connsiteY0" fmla="*/ 0 h 6857999"/>
              <a:gd name="connsiteX1" fmla="*/ 3016852 w 6088378"/>
              <a:gd name="connsiteY1" fmla="*/ 0 h 6857999"/>
              <a:gd name="connsiteX2" fmla="*/ 3198469 w 6088378"/>
              <a:gd name="connsiteY2" fmla="*/ 1474961 h 6857999"/>
              <a:gd name="connsiteX3" fmla="*/ 3430329 w 6088378"/>
              <a:gd name="connsiteY3" fmla="*/ 1655981 h 6857999"/>
              <a:gd name="connsiteX4" fmla="*/ 6088378 w 6088378"/>
              <a:gd name="connsiteY4" fmla="*/ 1328686 h 6857999"/>
              <a:gd name="connsiteX5" fmla="*/ 6088378 w 6088378"/>
              <a:gd name="connsiteY5" fmla="*/ 6857999 h 6857999"/>
              <a:gd name="connsiteX6" fmla="*/ 249555 w 6088378"/>
              <a:gd name="connsiteY6" fmla="*/ 5838824 h 6857999"/>
              <a:gd name="connsiteX7" fmla="*/ 0 w 6088378"/>
              <a:gd name="connsiteY7" fmla="*/ 0 h 6857999"/>
              <a:gd name="connsiteX0" fmla="*/ 188595 w 6276973"/>
              <a:gd name="connsiteY0" fmla="*/ 0 h 6857999"/>
              <a:gd name="connsiteX1" fmla="*/ 3205447 w 6276973"/>
              <a:gd name="connsiteY1" fmla="*/ 0 h 6857999"/>
              <a:gd name="connsiteX2" fmla="*/ 3387064 w 6276973"/>
              <a:gd name="connsiteY2" fmla="*/ 1474961 h 6857999"/>
              <a:gd name="connsiteX3" fmla="*/ 3618924 w 6276973"/>
              <a:gd name="connsiteY3" fmla="*/ 1655981 h 6857999"/>
              <a:gd name="connsiteX4" fmla="*/ 6276973 w 6276973"/>
              <a:gd name="connsiteY4" fmla="*/ 1328686 h 6857999"/>
              <a:gd name="connsiteX5" fmla="*/ 6276973 w 6276973"/>
              <a:gd name="connsiteY5" fmla="*/ 6857999 h 6857999"/>
              <a:gd name="connsiteX6" fmla="*/ 0 w 6276973"/>
              <a:gd name="connsiteY6" fmla="*/ 6857999 h 6857999"/>
              <a:gd name="connsiteX7" fmla="*/ 188595 w 6276973"/>
              <a:gd name="connsiteY7" fmla="*/ 0 h 6857999"/>
              <a:gd name="connsiteX0" fmla="*/ 0 w 6278878"/>
              <a:gd name="connsiteY0" fmla="*/ 0 h 6867524"/>
              <a:gd name="connsiteX1" fmla="*/ 3207352 w 6278878"/>
              <a:gd name="connsiteY1" fmla="*/ 9525 h 6867524"/>
              <a:gd name="connsiteX2" fmla="*/ 3388969 w 6278878"/>
              <a:gd name="connsiteY2" fmla="*/ 1484486 h 6867524"/>
              <a:gd name="connsiteX3" fmla="*/ 3620829 w 6278878"/>
              <a:gd name="connsiteY3" fmla="*/ 1665506 h 6867524"/>
              <a:gd name="connsiteX4" fmla="*/ 6278878 w 6278878"/>
              <a:gd name="connsiteY4" fmla="*/ 1338211 h 6867524"/>
              <a:gd name="connsiteX5" fmla="*/ 6278878 w 6278878"/>
              <a:gd name="connsiteY5" fmla="*/ 6867524 h 6867524"/>
              <a:gd name="connsiteX6" fmla="*/ 1905 w 6278878"/>
              <a:gd name="connsiteY6" fmla="*/ 6867524 h 6867524"/>
              <a:gd name="connsiteX7" fmla="*/ 0 w 6278878"/>
              <a:gd name="connsiteY7" fmla="*/ 0 h 6867524"/>
              <a:gd name="connsiteX0" fmla="*/ 0 w 6278878"/>
              <a:gd name="connsiteY0" fmla="*/ 0 h 6867524"/>
              <a:gd name="connsiteX1" fmla="*/ 3207352 w 6278878"/>
              <a:gd name="connsiteY1" fmla="*/ 9525 h 6867524"/>
              <a:gd name="connsiteX2" fmla="*/ 3388969 w 6278878"/>
              <a:gd name="connsiteY2" fmla="*/ 1484486 h 6867524"/>
              <a:gd name="connsiteX3" fmla="*/ 3620829 w 6278878"/>
              <a:gd name="connsiteY3" fmla="*/ 1665506 h 6867524"/>
              <a:gd name="connsiteX4" fmla="*/ 6278878 w 6278878"/>
              <a:gd name="connsiteY4" fmla="*/ 1338211 h 6867524"/>
              <a:gd name="connsiteX5" fmla="*/ 6278878 w 6278878"/>
              <a:gd name="connsiteY5" fmla="*/ 6867524 h 6867524"/>
              <a:gd name="connsiteX6" fmla="*/ 1905 w 6278878"/>
              <a:gd name="connsiteY6" fmla="*/ 6496049 h 6867524"/>
              <a:gd name="connsiteX7" fmla="*/ 0 w 6278878"/>
              <a:gd name="connsiteY7" fmla="*/ 0 h 6867524"/>
              <a:gd name="connsiteX0" fmla="*/ 0 w 6278878"/>
              <a:gd name="connsiteY0" fmla="*/ 0 h 6496049"/>
              <a:gd name="connsiteX1" fmla="*/ 3207352 w 6278878"/>
              <a:gd name="connsiteY1" fmla="*/ 9525 h 6496049"/>
              <a:gd name="connsiteX2" fmla="*/ 3388969 w 6278878"/>
              <a:gd name="connsiteY2" fmla="*/ 1484486 h 6496049"/>
              <a:gd name="connsiteX3" fmla="*/ 3620829 w 6278878"/>
              <a:gd name="connsiteY3" fmla="*/ 1665506 h 6496049"/>
              <a:gd name="connsiteX4" fmla="*/ 6278878 w 6278878"/>
              <a:gd name="connsiteY4" fmla="*/ 1338211 h 6496049"/>
              <a:gd name="connsiteX5" fmla="*/ 6278878 w 6278878"/>
              <a:gd name="connsiteY5" fmla="*/ 6496049 h 6496049"/>
              <a:gd name="connsiteX6" fmla="*/ 1905 w 6278878"/>
              <a:gd name="connsiteY6" fmla="*/ 6496049 h 6496049"/>
              <a:gd name="connsiteX7" fmla="*/ 0 w 6278878"/>
              <a:gd name="connsiteY7" fmla="*/ 0 h 649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8878" h="6496049">
                <a:moveTo>
                  <a:pt x="0" y="0"/>
                </a:moveTo>
                <a:lnTo>
                  <a:pt x="3207352" y="9525"/>
                </a:lnTo>
                <a:lnTo>
                  <a:pt x="3388969" y="1484486"/>
                </a:lnTo>
                <a:cubicBezTo>
                  <a:pt x="3403008" y="1598499"/>
                  <a:pt x="3506815" y="1679545"/>
                  <a:pt x="3620829" y="1665506"/>
                </a:cubicBezTo>
                <a:lnTo>
                  <a:pt x="6278878" y="1338211"/>
                </a:lnTo>
                <a:lnTo>
                  <a:pt x="6278878" y="6496049"/>
                </a:lnTo>
                <a:lnTo>
                  <a:pt x="1905" y="6496049"/>
                </a:lnTo>
                <a:lnTo>
                  <a:pt x="0" y="0"/>
                </a:lnTo>
                <a:close/>
              </a:path>
            </a:pathLst>
          </a:custGeom>
        </p:spPr>
        <p:txBody>
          <a:bodyPr wrap="square" anchor="ctr">
            <a:noAutofit/>
          </a:bodyPr>
          <a:lstStyle>
            <a:lvl1pPr marL="0" indent="0" algn="ctr">
              <a:buNone/>
              <a:defRPr sz="2000">
                <a:solidFill>
                  <a:schemeClr val="tx1"/>
                </a:solidFill>
              </a:defRPr>
            </a:lvl1pPr>
          </a:lstStyle>
          <a:p>
            <a:r>
              <a:rPr lang="en-US" noProof="0"/>
              <a:t>Bild </a:t>
            </a:r>
            <a:r>
              <a:rPr lang="en-US" noProof="0" err="1"/>
              <a:t>einfügen</a:t>
            </a:r>
            <a:endParaRPr lang="en-US" noProof="0"/>
          </a:p>
        </p:txBody>
      </p:sp>
      <p:pic>
        <p:nvPicPr>
          <p:cNvPr id="6" name="Grafik 5">
            <a:extLst>
              <a:ext uri="{FF2B5EF4-FFF2-40B4-BE49-F238E27FC236}">
                <a16:creationId xmlns:a16="http://schemas.microsoft.com/office/drawing/2014/main" id="{F9497B64-E61C-4791-A4CE-D2A2A4DA66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32000" y="0"/>
            <a:ext cx="3060000" cy="1648800"/>
          </a:xfrm>
          <a:prstGeom prst="rect">
            <a:avLst/>
          </a:prstGeom>
        </p:spPr>
      </p:pic>
      <p:sp>
        <p:nvSpPr>
          <p:cNvPr id="12" name="Textplatzhalter 11">
            <a:extLst>
              <a:ext uri="{FF2B5EF4-FFF2-40B4-BE49-F238E27FC236}">
                <a16:creationId xmlns:a16="http://schemas.microsoft.com/office/drawing/2014/main" id="{E88B3FE7-88C9-469F-8531-93ABE3CEA4E2}"/>
              </a:ext>
            </a:extLst>
          </p:cNvPr>
          <p:cNvSpPr>
            <a:spLocks noGrp="1"/>
          </p:cNvSpPr>
          <p:nvPr>
            <p:ph type="body" sz="quarter" idx="24" hasCustomPrompt="1"/>
          </p:nvPr>
        </p:nvSpPr>
        <p:spPr>
          <a:xfrm rot="-420000">
            <a:off x="8373020" y="3417130"/>
            <a:ext cx="5552686" cy="3442803"/>
          </a:xfrm>
          <a:custGeom>
            <a:avLst/>
            <a:gdLst>
              <a:gd name="connsiteX0" fmla="*/ 5301226 w 5552686"/>
              <a:gd name="connsiteY0" fmla="*/ 6398 h 3442803"/>
              <a:gd name="connsiteX1" fmla="*/ 5552685 w 5552686"/>
              <a:gd name="connsiteY1" fmla="*/ 314929 h 3442803"/>
              <a:gd name="connsiteX2" fmla="*/ 5552686 w 5552686"/>
              <a:gd name="connsiteY2" fmla="*/ 3442803 h 3442803"/>
              <a:gd name="connsiteX3" fmla="*/ 0 w 5552686"/>
              <a:gd name="connsiteY3" fmla="*/ 2761019 h 3442803"/>
              <a:gd name="connsiteX4" fmla="*/ 0 w 5552686"/>
              <a:gd name="connsiteY4" fmla="*/ 314929 h 3442803"/>
              <a:gd name="connsiteX5" fmla="*/ 314929 w 5552686"/>
              <a:gd name="connsiteY5" fmla="*/ 0 h 3442803"/>
              <a:gd name="connsiteX6" fmla="*/ 5237756 w 5552686"/>
              <a:gd name="connsiteY6" fmla="*/ 0 h 3442803"/>
              <a:gd name="connsiteX7" fmla="*/ 5301226 w 5552686"/>
              <a:gd name="connsiteY7" fmla="*/ 6398 h 344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2686" h="3442803">
                <a:moveTo>
                  <a:pt x="5301226" y="6398"/>
                </a:moveTo>
                <a:cubicBezTo>
                  <a:pt x="5444732" y="35764"/>
                  <a:pt x="5552686" y="162741"/>
                  <a:pt x="5552685" y="314929"/>
                </a:cubicBezTo>
                <a:lnTo>
                  <a:pt x="5552686" y="3442803"/>
                </a:lnTo>
                <a:lnTo>
                  <a:pt x="0" y="2761019"/>
                </a:lnTo>
                <a:lnTo>
                  <a:pt x="0" y="314929"/>
                </a:lnTo>
                <a:cubicBezTo>
                  <a:pt x="0" y="140999"/>
                  <a:pt x="140999" y="0"/>
                  <a:pt x="314929" y="0"/>
                </a:cubicBezTo>
                <a:lnTo>
                  <a:pt x="5237756" y="0"/>
                </a:lnTo>
                <a:cubicBezTo>
                  <a:pt x="5259497" y="0"/>
                  <a:pt x="5280724" y="2203"/>
                  <a:pt x="5301226" y="6398"/>
                </a:cubicBezTo>
                <a:close/>
              </a:path>
            </a:pathLst>
          </a:custGeom>
          <a:solidFill>
            <a:srgbClr val="47A99A">
              <a:alpha val="85000"/>
            </a:srgbClr>
          </a:solidFill>
        </p:spPr>
        <p:txBody>
          <a:bodyPr wrap="square">
            <a:noAutofit/>
          </a:bodyPr>
          <a:lstStyle>
            <a:lvl1pPr>
              <a:defRPr>
                <a:solidFill>
                  <a:srgbClr val="000000">
                    <a:alpha val="0"/>
                  </a:srgbClr>
                </a:solidFill>
              </a:defRPr>
            </a:lvl1pPr>
          </a:lstStyle>
          <a:p>
            <a:pPr lvl="0"/>
            <a:r>
              <a:rPr lang="de-DE"/>
              <a:t>Text</a:t>
            </a:r>
            <a:endParaRPr lang="en-US"/>
          </a:p>
        </p:txBody>
      </p:sp>
      <p:sp>
        <p:nvSpPr>
          <p:cNvPr id="8" name="Textplatzhalter 8">
            <a:extLst>
              <a:ext uri="{FF2B5EF4-FFF2-40B4-BE49-F238E27FC236}">
                <a16:creationId xmlns:a16="http://schemas.microsoft.com/office/drawing/2014/main" id="{E756A962-2AD3-4D1E-89F5-6CE1750DB6CC}"/>
              </a:ext>
            </a:extLst>
          </p:cNvPr>
          <p:cNvSpPr>
            <a:spLocks noGrp="1"/>
          </p:cNvSpPr>
          <p:nvPr>
            <p:ph type="body" sz="quarter" idx="17"/>
          </p:nvPr>
        </p:nvSpPr>
        <p:spPr>
          <a:xfrm>
            <a:off x="8867775" y="4514298"/>
            <a:ext cx="3675301" cy="215703"/>
          </a:xfrm>
          <a:prstGeom prst="rect">
            <a:avLst/>
          </a:prstGeom>
        </p:spPr>
        <p:txBody>
          <a:bodyPr/>
          <a:lstStyle>
            <a:lvl1pPr>
              <a:lnSpc>
                <a:spcPts val="1600"/>
              </a:lnSpc>
              <a:defRPr sz="1500" b="1">
                <a:solidFill>
                  <a:schemeClr val="bg1"/>
                </a:solidFill>
              </a:defRPr>
            </a:lvl1pPr>
          </a:lstStyle>
          <a:p>
            <a:pPr lvl="0"/>
            <a:endParaRPr lang="en-US" noProof="0"/>
          </a:p>
        </p:txBody>
      </p:sp>
      <p:sp>
        <p:nvSpPr>
          <p:cNvPr id="9" name="Textplatzhalter 23">
            <a:extLst>
              <a:ext uri="{FF2B5EF4-FFF2-40B4-BE49-F238E27FC236}">
                <a16:creationId xmlns:a16="http://schemas.microsoft.com/office/drawing/2014/main" id="{A3A4059D-3359-407D-924B-2271C5F88C3A}"/>
              </a:ext>
            </a:extLst>
          </p:cNvPr>
          <p:cNvSpPr>
            <a:spLocks noGrp="1"/>
          </p:cNvSpPr>
          <p:nvPr>
            <p:ph type="body" sz="quarter" idx="21" hasCustomPrompt="1"/>
          </p:nvPr>
        </p:nvSpPr>
        <p:spPr>
          <a:xfrm>
            <a:off x="8867775" y="4741478"/>
            <a:ext cx="3675300" cy="935394"/>
          </a:xfrm>
        </p:spPr>
        <p:txBody>
          <a:bodyPr anchor="t"/>
          <a:lstStyle>
            <a:lvl1pPr marL="0" indent="0" defTabSz="540000">
              <a:lnSpc>
                <a:spcPts val="1800"/>
              </a:lnSpc>
              <a:tabLst>
                <a:tab pos="180000" algn="l"/>
              </a:tabLst>
              <a:defRPr sz="1500" baseline="0">
                <a:solidFill>
                  <a:schemeClr val="bg1"/>
                </a:solidFill>
              </a:defRPr>
            </a:lvl1pPr>
          </a:lstStyle>
          <a:p>
            <a:pPr lvl="0"/>
            <a:r>
              <a:rPr lang="en-US" noProof="0"/>
              <a:t>Position/</a:t>
            </a:r>
            <a:r>
              <a:rPr lang="en-US" noProof="0" err="1"/>
              <a:t>Titel</a:t>
            </a:r>
            <a:br>
              <a:rPr lang="en-US" noProof="0"/>
            </a:br>
            <a:r>
              <a:rPr lang="en-US" noProof="0"/>
              <a:t>+49 (0) 40 000 000-300</a:t>
            </a:r>
            <a:br>
              <a:rPr lang="en-US" noProof="0"/>
            </a:br>
            <a:br>
              <a:rPr lang="en-US" noProof="0"/>
            </a:br>
            <a:r>
              <a:rPr lang="en-US" noProof="0"/>
              <a:t>vname@alstria.de | www.alstria.de</a:t>
            </a:r>
          </a:p>
        </p:txBody>
      </p:sp>
      <p:sp>
        <p:nvSpPr>
          <p:cNvPr id="17" name="Textplatzhalter 15">
            <a:extLst>
              <a:ext uri="{FF2B5EF4-FFF2-40B4-BE49-F238E27FC236}">
                <a16:creationId xmlns:a16="http://schemas.microsoft.com/office/drawing/2014/main" id="{BD6AA0AA-F559-433D-969F-0679809F764D}"/>
              </a:ext>
            </a:extLst>
          </p:cNvPr>
          <p:cNvSpPr>
            <a:spLocks noGrp="1"/>
          </p:cNvSpPr>
          <p:nvPr>
            <p:ph type="body" sz="quarter" idx="23" hasCustomPrompt="1"/>
          </p:nvPr>
        </p:nvSpPr>
        <p:spPr>
          <a:xfrm>
            <a:off x="8867775" y="4102456"/>
            <a:ext cx="2406650" cy="231756"/>
          </a:xfrm>
        </p:spPr>
        <p:txBody>
          <a:bodyPr anchor="b" anchorCtr="0"/>
          <a:lstStyle>
            <a:lvl1pPr>
              <a:defRPr sz="2400" b="1" spc="100" baseline="0">
                <a:solidFill>
                  <a:schemeClr val="bg1"/>
                </a:solidFill>
              </a:defRPr>
            </a:lvl1pPr>
          </a:lstStyle>
          <a:p>
            <a:pPr lvl="0"/>
            <a:r>
              <a:rPr lang="de-DE"/>
              <a:t>Contact</a:t>
            </a:r>
            <a:endParaRPr lang="en-US"/>
          </a:p>
        </p:txBody>
      </p:sp>
    </p:spTree>
    <p:extLst>
      <p:ext uri="{BB962C8B-B14F-4D97-AF65-F5344CB8AC3E}">
        <p14:creationId xmlns:p14="http://schemas.microsoft.com/office/powerpoint/2010/main" val="3257189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Full">
    <p:spTree>
      <p:nvGrpSpPr>
        <p:cNvPr id="1" name=""/>
        <p:cNvGrpSpPr/>
        <p:nvPr/>
      </p:nvGrpSpPr>
      <p:grpSpPr>
        <a:xfrm>
          <a:off x="0" y="0"/>
          <a:ext cx="0" cy="0"/>
          <a:chOff x="0" y="0"/>
          <a:chExt cx="0" cy="0"/>
        </a:xfrm>
      </p:grpSpPr>
      <p:sp>
        <p:nvSpPr>
          <p:cNvPr id="5" name="Bildplatzhalter 5">
            <a:extLst>
              <a:ext uri="{FF2B5EF4-FFF2-40B4-BE49-F238E27FC236}">
                <a16:creationId xmlns:a16="http://schemas.microsoft.com/office/drawing/2014/main" id="{2A72D62B-034E-4D92-A22C-6F26829ED91F}"/>
              </a:ext>
            </a:extLst>
          </p:cNvPr>
          <p:cNvSpPr>
            <a:spLocks noGrp="1"/>
          </p:cNvSpPr>
          <p:nvPr>
            <p:ph type="pic" sz="quarter" idx="12"/>
          </p:nvPr>
        </p:nvSpPr>
        <p:spPr>
          <a:xfrm>
            <a:off x="0" y="0"/>
            <a:ext cx="12192000" cy="6498000"/>
          </a:xfrm>
        </p:spPr>
        <p:txBody>
          <a:bodyPr/>
          <a:lstStyle>
            <a:lvl1pPr algn="ctr">
              <a:defRPr/>
            </a:lvl1pPr>
          </a:lstStyle>
          <a:p>
            <a:endParaRPr lang="en-US" noProof="0"/>
          </a:p>
        </p:txBody>
      </p:sp>
      <p:sp>
        <p:nvSpPr>
          <p:cNvPr id="2" name="Titel 1">
            <a:extLst>
              <a:ext uri="{FF2B5EF4-FFF2-40B4-BE49-F238E27FC236}">
                <a16:creationId xmlns:a16="http://schemas.microsoft.com/office/drawing/2014/main" id="{5E280B98-529D-4868-8E34-9B63D817E1C8}"/>
              </a:ext>
            </a:extLst>
          </p:cNvPr>
          <p:cNvSpPr>
            <a:spLocks noGrp="1"/>
          </p:cNvSpPr>
          <p:nvPr>
            <p:ph type="title" hasCustomPrompt="1"/>
          </p:nvPr>
        </p:nvSpPr>
        <p:spPr/>
        <p:txBody>
          <a:bodyPr/>
          <a:lstStyle/>
          <a:p>
            <a:r>
              <a:rPr lang="en-US" noProof="0" err="1"/>
              <a:t>titel</a:t>
            </a:r>
            <a:r>
              <a:rPr lang="en-US" noProof="0"/>
              <a:t> </a:t>
            </a:r>
            <a:r>
              <a:rPr lang="en-US" noProof="0" err="1"/>
              <a:t>bearbeiten</a:t>
            </a:r>
            <a:endParaRPr lang="en-US" noProof="0"/>
          </a:p>
        </p:txBody>
      </p:sp>
      <p:sp>
        <p:nvSpPr>
          <p:cNvPr id="3" name="Fußzeilenplatzhalter 2">
            <a:extLst>
              <a:ext uri="{FF2B5EF4-FFF2-40B4-BE49-F238E27FC236}">
                <a16:creationId xmlns:a16="http://schemas.microsoft.com/office/drawing/2014/main" id="{63104949-B8A6-4ABE-B464-645DCB823019}"/>
              </a:ext>
            </a:extLst>
          </p:cNvPr>
          <p:cNvSpPr>
            <a:spLocks noGrp="1"/>
          </p:cNvSpPr>
          <p:nvPr>
            <p:ph type="ftr" sz="quarter" idx="10"/>
          </p:nvPr>
        </p:nvSpPr>
        <p:spPr/>
        <p:txBody>
          <a:bodyPr/>
          <a:lstStyle/>
          <a:p>
            <a:r>
              <a:rPr lang="en-US"/>
              <a:t>First half of 2021</a:t>
            </a:r>
            <a:endParaRPr lang="en-US" noProof="0"/>
          </a:p>
        </p:txBody>
      </p:sp>
      <p:sp>
        <p:nvSpPr>
          <p:cNvPr id="4" name="Foliennummernplatzhalter 3">
            <a:extLst>
              <a:ext uri="{FF2B5EF4-FFF2-40B4-BE49-F238E27FC236}">
                <a16:creationId xmlns:a16="http://schemas.microsoft.com/office/drawing/2014/main" id="{A627868D-D735-4182-836B-E3D0A72A92F5}"/>
              </a:ext>
            </a:extLst>
          </p:cNvPr>
          <p:cNvSpPr>
            <a:spLocks noGrp="1"/>
          </p:cNvSpPr>
          <p:nvPr>
            <p:ph type="sldNum" sz="quarter" idx="11"/>
          </p:nvPr>
        </p:nvSpPr>
        <p:spPr/>
        <p:txBody>
          <a:bodyPr/>
          <a:lstStyle/>
          <a:p>
            <a:fld id="{445C3744-B477-4233-B9C6-71EB688797A7}" type="slidenum">
              <a:rPr lang="en-US" noProof="0" smtClean="0"/>
              <a:pPr/>
              <a:t>‹#›</a:t>
            </a:fld>
            <a:endParaRPr lang="en-US" noProof="0"/>
          </a:p>
        </p:txBody>
      </p:sp>
    </p:spTree>
    <p:extLst>
      <p:ext uri="{BB962C8B-B14F-4D97-AF65-F5344CB8AC3E}">
        <p14:creationId xmlns:p14="http://schemas.microsoft.com/office/powerpoint/2010/main" val="1791240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Grafik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20443D-4D67-4528-85F2-A3E957C784C8}"/>
              </a:ext>
            </a:extLst>
          </p:cNvPr>
          <p:cNvSpPr>
            <a:spLocks noGrp="1"/>
          </p:cNvSpPr>
          <p:nvPr>
            <p:ph type="title" hasCustomPrompt="1"/>
          </p:nvPr>
        </p:nvSpPr>
        <p:spPr/>
        <p:txBody>
          <a:bodyPr/>
          <a:lstStyle/>
          <a:p>
            <a:r>
              <a:rPr lang="de-DE" err="1"/>
              <a:t>titel</a:t>
            </a:r>
            <a:r>
              <a:rPr lang="de-DE"/>
              <a:t> bearbeiten</a:t>
            </a:r>
          </a:p>
        </p:txBody>
      </p:sp>
      <p:sp>
        <p:nvSpPr>
          <p:cNvPr id="3" name="Fußzeilenplatzhalter 2">
            <a:extLst>
              <a:ext uri="{FF2B5EF4-FFF2-40B4-BE49-F238E27FC236}">
                <a16:creationId xmlns:a16="http://schemas.microsoft.com/office/drawing/2014/main" id="{CAC945B5-5CAA-44CF-984D-14570349CB85}"/>
              </a:ext>
            </a:extLst>
          </p:cNvPr>
          <p:cNvSpPr>
            <a:spLocks noGrp="1"/>
          </p:cNvSpPr>
          <p:nvPr>
            <p:ph type="ftr" sz="quarter" idx="10"/>
          </p:nvPr>
        </p:nvSpPr>
        <p:spPr/>
        <p:txBody>
          <a:bodyPr/>
          <a:lstStyle/>
          <a:p>
            <a:r>
              <a:rPr lang="de-DE"/>
              <a:t>First half </a:t>
            </a:r>
            <a:r>
              <a:rPr lang="de-DE" err="1"/>
              <a:t>of</a:t>
            </a:r>
            <a:r>
              <a:rPr lang="de-DE"/>
              <a:t> 2021</a:t>
            </a:r>
          </a:p>
        </p:txBody>
      </p:sp>
      <p:sp>
        <p:nvSpPr>
          <p:cNvPr id="4" name="Foliennummernplatzhalter 3">
            <a:extLst>
              <a:ext uri="{FF2B5EF4-FFF2-40B4-BE49-F238E27FC236}">
                <a16:creationId xmlns:a16="http://schemas.microsoft.com/office/drawing/2014/main" id="{29AFC3D2-E36E-4FFE-BD3B-7CAE9B72AB55}"/>
              </a:ext>
            </a:extLst>
          </p:cNvPr>
          <p:cNvSpPr>
            <a:spLocks noGrp="1"/>
          </p:cNvSpPr>
          <p:nvPr>
            <p:ph type="sldNum" sz="quarter" idx="11"/>
          </p:nvPr>
        </p:nvSpPr>
        <p:spPr/>
        <p:txBody>
          <a:bodyPr/>
          <a:lstStyle/>
          <a:p>
            <a:fld id="{445C3744-B477-4233-B9C6-71EB688797A7}" type="slidenum">
              <a:rPr lang="de-DE" smtClean="0"/>
              <a:pPr/>
              <a:t>‹#›</a:t>
            </a:fld>
            <a:endParaRPr lang="de-DE"/>
          </a:p>
        </p:txBody>
      </p:sp>
      <p:sp>
        <p:nvSpPr>
          <p:cNvPr id="5" name="Rechteck 4">
            <a:extLst>
              <a:ext uri="{FF2B5EF4-FFF2-40B4-BE49-F238E27FC236}">
                <a16:creationId xmlns:a16="http://schemas.microsoft.com/office/drawing/2014/main" id="{C52B2661-931A-41B7-A66B-5685E758F27B}"/>
              </a:ext>
            </a:extLst>
          </p:cNvPr>
          <p:cNvSpPr/>
          <p:nvPr userDrawn="1"/>
        </p:nvSpPr>
        <p:spPr>
          <a:xfrm>
            <a:off x="359999" y="1546224"/>
            <a:ext cx="5644800" cy="495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Rechteck 5">
            <a:extLst>
              <a:ext uri="{FF2B5EF4-FFF2-40B4-BE49-F238E27FC236}">
                <a16:creationId xmlns:a16="http://schemas.microsoft.com/office/drawing/2014/main" id="{78DE5251-84B4-46F2-8329-FDFC971137C5}"/>
              </a:ext>
            </a:extLst>
          </p:cNvPr>
          <p:cNvSpPr/>
          <p:nvPr userDrawn="1"/>
        </p:nvSpPr>
        <p:spPr>
          <a:xfrm>
            <a:off x="6185250" y="1546225"/>
            <a:ext cx="5644800" cy="2383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Rechteck 6">
            <a:extLst>
              <a:ext uri="{FF2B5EF4-FFF2-40B4-BE49-F238E27FC236}">
                <a16:creationId xmlns:a16="http://schemas.microsoft.com/office/drawing/2014/main" id="{90188C9A-2D73-49CC-ADEE-124863898D14}"/>
              </a:ext>
            </a:extLst>
          </p:cNvPr>
          <p:cNvSpPr/>
          <p:nvPr userDrawn="1"/>
        </p:nvSpPr>
        <p:spPr>
          <a:xfrm>
            <a:off x="6185250" y="4109549"/>
            <a:ext cx="5644800" cy="238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Diagrammplatzhalter 8">
            <a:extLst>
              <a:ext uri="{FF2B5EF4-FFF2-40B4-BE49-F238E27FC236}">
                <a16:creationId xmlns:a16="http://schemas.microsoft.com/office/drawing/2014/main" id="{6A747930-223B-403F-9F0E-326730AE38F0}"/>
              </a:ext>
            </a:extLst>
          </p:cNvPr>
          <p:cNvSpPr>
            <a:spLocks noGrp="1"/>
          </p:cNvSpPr>
          <p:nvPr>
            <p:ph type="chart" sz="quarter" idx="12"/>
          </p:nvPr>
        </p:nvSpPr>
        <p:spPr>
          <a:xfrm>
            <a:off x="358775" y="1546225"/>
            <a:ext cx="5645150" cy="4953000"/>
          </a:xfrm>
          <a:prstGeom prst="rect">
            <a:avLst/>
          </a:prstGeom>
        </p:spPr>
        <p:txBody>
          <a:bodyPr/>
          <a:lstStyle>
            <a:lvl1pPr algn="ctr">
              <a:defRPr/>
            </a:lvl1pPr>
          </a:lstStyle>
          <a:p>
            <a:endParaRPr lang="de-DE"/>
          </a:p>
          <a:p>
            <a:endParaRPr lang="de-DE"/>
          </a:p>
          <a:p>
            <a:endParaRPr lang="de-DE"/>
          </a:p>
          <a:p>
            <a:endParaRPr lang="de-DE"/>
          </a:p>
          <a:p>
            <a:endParaRPr lang="de-DE"/>
          </a:p>
          <a:p>
            <a:endParaRPr lang="de-DE"/>
          </a:p>
          <a:p>
            <a:endParaRPr lang="de-DE"/>
          </a:p>
          <a:p>
            <a:endParaRPr lang="de-DE"/>
          </a:p>
          <a:p>
            <a:endParaRPr lang="de-DE"/>
          </a:p>
          <a:p>
            <a:r>
              <a:rPr lang="de-DE"/>
              <a:t>Diagramm einfügen</a:t>
            </a:r>
          </a:p>
        </p:txBody>
      </p:sp>
      <p:sp>
        <p:nvSpPr>
          <p:cNvPr id="11" name="Diagrammplatzhalter 10">
            <a:extLst>
              <a:ext uri="{FF2B5EF4-FFF2-40B4-BE49-F238E27FC236}">
                <a16:creationId xmlns:a16="http://schemas.microsoft.com/office/drawing/2014/main" id="{45F06F16-D5C8-4AB5-8E51-DE4B0E47A4EC}"/>
              </a:ext>
            </a:extLst>
          </p:cNvPr>
          <p:cNvSpPr>
            <a:spLocks noGrp="1"/>
          </p:cNvSpPr>
          <p:nvPr>
            <p:ph type="chart" sz="quarter" idx="13"/>
          </p:nvPr>
        </p:nvSpPr>
        <p:spPr>
          <a:xfrm>
            <a:off x="6185250" y="1546225"/>
            <a:ext cx="5644800" cy="2382838"/>
          </a:xfrm>
          <a:prstGeom prst="rect">
            <a:avLst/>
          </a:prstGeom>
        </p:spPr>
        <p:txBody>
          <a:bodyPr/>
          <a:lstStyle/>
          <a:p>
            <a:endParaRPr lang="de-DE"/>
          </a:p>
        </p:txBody>
      </p:sp>
      <p:sp>
        <p:nvSpPr>
          <p:cNvPr id="10" name="Diagrammplatzhalter 10">
            <a:extLst>
              <a:ext uri="{FF2B5EF4-FFF2-40B4-BE49-F238E27FC236}">
                <a16:creationId xmlns:a16="http://schemas.microsoft.com/office/drawing/2014/main" id="{308BF5F3-A3D7-4EA2-AE56-470A8A0B43A4}"/>
              </a:ext>
            </a:extLst>
          </p:cNvPr>
          <p:cNvSpPr>
            <a:spLocks noGrp="1"/>
          </p:cNvSpPr>
          <p:nvPr>
            <p:ph type="chart" sz="quarter" idx="14"/>
          </p:nvPr>
        </p:nvSpPr>
        <p:spPr>
          <a:xfrm>
            <a:off x="6185250" y="4120356"/>
            <a:ext cx="5644800" cy="2382838"/>
          </a:xfrm>
          <a:prstGeom prst="rect">
            <a:avLst/>
          </a:prstGeom>
        </p:spPr>
        <p:txBody>
          <a:bodyPr/>
          <a:lstStyle/>
          <a:p>
            <a:endParaRPr lang="de-DE"/>
          </a:p>
        </p:txBody>
      </p:sp>
    </p:spTree>
    <p:extLst>
      <p:ext uri="{BB962C8B-B14F-4D97-AF65-F5344CB8AC3E}">
        <p14:creationId xmlns:p14="http://schemas.microsoft.com/office/powerpoint/2010/main" val="36896759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4.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0988DFE1-C85D-47EC-8586-4DD4B816D5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noProof="0"/>
          </a:p>
        </p:txBody>
      </p:sp>
      <p:sp>
        <p:nvSpPr>
          <p:cNvPr id="5" name="Fußzeilenplatzhalter 4">
            <a:extLst>
              <a:ext uri="{FF2B5EF4-FFF2-40B4-BE49-F238E27FC236}">
                <a16:creationId xmlns:a16="http://schemas.microsoft.com/office/drawing/2014/main" id="{8BC936A3-B133-4E36-8C13-F3E855EBAD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noProof="0"/>
              <a:t>First three months of 2021</a:t>
            </a:r>
          </a:p>
        </p:txBody>
      </p:sp>
      <p:sp>
        <p:nvSpPr>
          <p:cNvPr id="6" name="Foliennummernplatzhalter 5">
            <a:extLst>
              <a:ext uri="{FF2B5EF4-FFF2-40B4-BE49-F238E27FC236}">
                <a16:creationId xmlns:a16="http://schemas.microsoft.com/office/drawing/2014/main" id="{2D2C9CE4-B0BC-428B-80A1-BA6CAA0588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B1DE58-EBEF-4E66-BBE9-10B0F871D2E5}" type="slidenum">
              <a:rPr lang="en-US" noProof="0" smtClean="0"/>
              <a:t>‹#›</a:t>
            </a:fld>
            <a:endParaRPr lang="en-US" noProof="0"/>
          </a:p>
        </p:txBody>
      </p:sp>
    </p:spTree>
    <p:extLst>
      <p:ext uri="{BB962C8B-B14F-4D97-AF65-F5344CB8AC3E}">
        <p14:creationId xmlns:p14="http://schemas.microsoft.com/office/powerpoint/2010/main" val="3332212515"/>
      </p:ext>
    </p:extLst>
  </p:cSld>
  <p:clrMap bg1="lt1" tx1="dk1" bg2="lt2" tx2="dk2" accent1="accent1" accent2="accent2" accent3="accent3" accent4="accent4" accent5="accent5" accent6="accent6" hlink="hlink" folHlink="folHlink"/>
  <p:sldLayoutIdLst>
    <p:sldLayoutId id="2147483670" r:id="rId1"/>
    <p:sldLayoutId id="2147483671"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5CDC146-0693-4A87-9DC6-47E9F3728610}"/>
              </a:ext>
            </a:extLst>
          </p:cNvPr>
          <p:cNvSpPr>
            <a:spLocks noGrp="1"/>
          </p:cNvSpPr>
          <p:nvPr>
            <p:ph type="title"/>
          </p:nvPr>
        </p:nvSpPr>
        <p:spPr>
          <a:xfrm>
            <a:off x="360363" y="360000"/>
            <a:ext cx="11469688" cy="828000"/>
          </a:xfrm>
          <a:prstGeom prst="rect">
            <a:avLst/>
          </a:prstGeom>
        </p:spPr>
        <p:txBody>
          <a:bodyPr vert="horz" lIns="0" tIns="0" rIns="0" bIns="0" rtlCol="0" anchor="t" anchorCtr="0">
            <a:noAutofit/>
          </a:bodyPr>
          <a:lstStyle/>
          <a:p>
            <a:r>
              <a:rPr lang="en-US" noProof="0" err="1"/>
              <a:t>titel</a:t>
            </a:r>
            <a:r>
              <a:rPr lang="en-US" noProof="0"/>
              <a:t> </a:t>
            </a:r>
            <a:r>
              <a:rPr lang="en-US" noProof="0" err="1"/>
              <a:t>Bearbeiten</a:t>
            </a:r>
            <a:endParaRPr lang="en-US" noProof="0"/>
          </a:p>
        </p:txBody>
      </p:sp>
      <p:sp>
        <p:nvSpPr>
          <p:cNvPr id="13" name="Fußzeilenplatzhalter 12">
            <a:extLst>
              <a:ext uri="{FF2B5EF4-FFF2-40B4-BE49-F238E27FC236}">
                <a16:creationId xmlns:a16="http://schemas.microsoft.com/office/drawing/2014/main" id="{7513BA71-EB43-435D-ACA9-13F351D52E4A}"/>
              </a:ext>
            </a:extLst>
          </p:cNvPr>
          <p:cNvSpPr>
            <a:spLocks noGrp="1"/>
          </p:cNvSpPr>
          <p:nvPr>
            <p:ph type="ftr" sz="quarter" idx="3"/>
          </p:nvPr>
        </p:nvSpPr>
        <p:spPr>
          <a:xfrm>
            <a:off x="360000" y="6498000"/>
            <a:ext cx="3994944" cy="360000"/>
          </a:xfrm>
          <a:prstGeom prst="rect">
            <a:avLst/>
          </a:prstGeom>
        </p:spPr>
        <p:txBody>
          <a:bodyPr vert="horz" lIns="0" tIns="0" rIns="0" bIns="0" rtlCol="0" anchor="ctr"/>
          <a:lstStyle>
            <a:lvl1pPr algn="l">
              <a:defRPr sz="900">
                <a:solidFill>
                  <a:srgbClr val="6B6B6B"/>
                </a:solidFill>
              </a:defRPr>
            </a:lvl1pPr>
          </a:lstStyle>
          <a:p>
            <a:r>
              <a:rPr lang="en-US"/>
              <a:t>First half of 2021</a:t>
            </a:r>
            <a:endParaRPr lang="en-US" noProof="0"/>
          </a:p>
        </p:txBody>
      </p:sp>
      <p:sp>
        <p:nvSpPr>
          <p:cNvPr id="6" name="Textplatzhalter 5">
            <a:extLst>
              <a:ext uri="{FF2B5EF4-FFF2-40B4-BE49-F238E27FC236}">
                <a16:creationId xmlns:a16="http://schemas.microsoft.com/office/drawing/2014/main" id="{7462F28B-1315-4E5A-983D-F52C973D7698}"/>
              </a:ext>
            </a:extLst>
          </p:cNvPr>
          <p:cNvSpPr>
            <a:spLocks noGrp="1"/>
          </p:cNvSpPr>
          <p:nvPr>
            <p:ph type="body" idx="1"/>
          </p:nvPr>
        </p:nvSpPr>
        <p:spPr>
          <a:xfrm>
            <a:off x="360362" y="1548000"/>
            <a:ext cx="5735637" cy="4680052"/>
          </a:xfrm>
          <a:prstGeom prst="rect">
            <a:avLst/>
          </a:prstGeom>
        </p:spPr>
        <p:txBody>
          <a:bodyPr vert="horz" lIns="0" tIns="0" rIns="0" bIns="0" rtlCol="0">
            <a:noAutofit/>
          </a:bodyPr>
          <a:lstStyle/>
          <a:p>
            <a:pPr lvl="0"/>
            <a:r>
              <a:rPr lang="en-US" noProof="0" err="1"/>
              <a:t>Mastertextformat</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3"/>
            <a:r>
              <a:rPr lang="en-US" noProof="0" err="1"/>
              <a:t>Fünfte</a:t>
            </a:r>
            <a:r>
              <a:rPr lang="en-US" noProof="0"/>
              <a:t> Ebene		</a:t>
            </a:r>
          </a:p>
        </p:txBody>
      </p:sp>
      <p:sp>
        <p:nvSpPr>
          <p:cNvPr id="49" name="Rechteck 48">
            <a:extLst>
              <a:ext uri="{FF2B5EF4-FFF2-40B4-BE49-F238E27FC236}">
                <a16:creationId xmlns:a16="http://schemas.microsoft.com/office/drawing/2014/main" id="{E875ED88-8288-445C-8A53-3C5269CB4612}"/>
              </a:ext>
            </a:extLst>
          </p:cNvPr>
          <p:cNvSpPr/>
          <p:nvPr userDrawn="1"/>
        </p:nvSpPr>
        <p:spPr>
          <a:xfrm>
            <a:off x="360000" y="935999"/>
            <a:ext cx="135098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5" name="Foliennummernplatzhalter 6">
            <a:extLst>
              <a:ext uri="{FF2B5EF4-FFF2-40B4-BE49-F238E27FC236}">
                <a16:creationId xmlns:a16="http://schemas.microsoft.com/office/drawing/2014/main" id="{C3856ABA-989E-4208-B05F-B055283F7266}"/>
              </a:ext>
            </a:extLst>
          </p:cNvPr>
          <p:cNvSpPr>
            <a:spLocks noGrp="1"/>
          </p:cNvSpPr>
          <p:nvPr>
            <p:ph type="sldNum" sz="quarter" idx="4"/>
          </p:nvPr>
        </p:nvSpPr>
        <p:spPr>
          <a:xfrm>
            <a:off x="11470050" y="6498000"/>
            <a:ext cx="360000" cy="360000"/>
          </a:xfrm>
          <a:prstGeom prst="rect">
            <a:avLst/>
          </a:prstGeom>
        </p:spPr>
        <p:txBody>
          <a:bodyPr vert="horz" lIns="0" tIns="0" rIns="0" bIns="0" rtlCol="0" anchor="ctr"/>
          <a:lstStyle>
            <a:lvl1pPr algn="r">
              <a:defRPr sz="900">
                <a:solidFill>
                  <a:srgbClr val="6B6B6B"/>
                </a:solidFill>
              </a:defRPr>
            </a:lvl1pPr>
          </a:lstStyle>
          <a:p>
            <a:fld id="{445C3744-B477-4233-B9C6-71EB688797A7}" type="slidenum">
              <a:rPr lang="en-US" noProof="0" smtClean="0"/>
              <a:pPr/>
              <a:t>‹#›</a:t>
            </a:fld>
            <a:endParaRPr lang="en-US" noProof="0"/>
          </a:p>
        </p:txBody>
      </p:sp>
      <p:sp>
        <p:nvSpPr>
          <p:cNvPr id="8" name="Textfeld 7">
            <a:extLst>
              <a:ext uri="{FF2B5EF4-FFF2-40B4-BE49-F238E27FC236}">
                <a16:creationId xmlns:a16="http://schemas.microsoft.com/office/drawing/2014/main" id="{BA8381F5-A72C-4EBB-AE8B-DE6096039FD9}"/>
              </a:ext>
            </a:extLst>
          </p:cNvPr>
          <p:cNvSpPr txBox="1"/>
          <p:nvPr userDrawn="1"/>
        </p:nvSpPr>
        <p:spPr>
          <a:xfrm>
            <a:off x="9233612" y="6498000"/>
            <a:ext cx="2236438" cy="360000"/>
          </a:xfrm>
          <a:prstGeom prst="rect">
            <a:avLst/>
          </a:prstGeom>
          <a:noFill/>
        </p:spPr>
        <p:txBody>
          <a:bodyPr wrap="square" lIns="0" tIns="0" rIns="0" bIns="0" rtlCol="0" anchor="ctr" anchorCtr="0">
            <a:noAutofit/>
          </a:bodyPr>
          <a:lstStyle/>
          <a:p>
            <a:pPr marL="0" indent="0" algn="r" defTabSz="914400" rtl="0" eaLnBrk="1" latinLnBrk="0" hangingPunct="1">
              <a:lnSpc>
                <a:spcPts val="1400"/>
              </a:lnSpc>
              <a:spcBef>
                <a:spcPts val="0"/>
              </a:spcBef>
              <a:buClr>
                <a:schemeClr val="tx2"/>
              </a:buClr>
              <a:buFont typeface="Arial" panose="020B0604020202020204" pitchFamily="34" charset="0"/>
              <a:buNone/>
            </a:pPr>
            <a:r>
              <a:rPr lang="en-US" sz="900" kern="1200" noProof="0">
                <a:solidFill>
                  <a:srgbClr val="575757"/>
                </a:solidFill>
                <a:latin typeface="Segoe UI" panose="020B0502040204020203" pitchFamily="34" charset="0"/>
                <a:ea typeface="+mn-ea"/>
                <a:cs typeface="Segoe UI" panose="020B0502040204020203" pitchFamily="34" charset="0"/>
              </a:rPr>
              <a:t>alstria office REIT-AG</a:t>
            </a:r>
          </a:p>
        </p:txBody>
      </p:sp>
      <p:sp>
        <p:nvSpPr>
          <p:cNvPr id="67" name="Rechteck 66">
            <a:extLst>
              <a:ext uri="{FF2B5EF4-FFF2-40B4-BE49-F238E27FC236}">
                <a16:creationId xmlns:a16="http://schemas.microsoft.com/office/drawing/2014/main" id="{369B020B-CF8B-4215-A04B-4D648557F2A0}"/>
              </a:ext>
            </a:extLst>
          </p:cNvPr>
          <p:cNvSpPr/>
          <p:nvPr userDrawn="1"/>
        </p:nvSpPr>
        <p:spPr>
          <a:xfrm>
            <a:off x="-1473200" y="334459"/>
            <a:ext cx="945014" cy="30578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#000000</a:t>
            </a:r>
          </a:p>
        </p:txBody>
      </p:sp>
      <p:sp>
        <p:nvSpPr>
          <p:cNvPr id="68" name="Rechteck 67">
            <a:extLst>
              <a:ext uri="{FF2B5EF4-FFF2-40B4-BE49-F238E27FC236}">
                <a16:creationId xmlns:a16="http://schemas.microsoft.com/office/drawing/2014/main" id="{5BCDC50F-320B-4269-8297-60B4E18C4630}"/>
              </a:ext>
            </a:extLst>
          </p:cNvPr>
          <p:cNvSpPr/>
          <p:nvPr userDrawn="1"/>
        </p:nvSpPr>
        <p:spPr>
          <a:xfrm>
            <a:off x="-1473200" y="624280"/>
            <a:ext cx="945014" cy="305783"/>
          </a:xfrm>
          <a:prstGeom prst="rect">
            <a:avLst/>
          </a:prstGeom>
          <a:solidFill>
            <a:srgbClr val="57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#575757</a:t>
            </a:r>
          </a:p>
        </p:txBody>
      </p:sp>
      <p:sp>
        <p:nvSpPr>
          <p:cNvPr id="69" name="Rechteck 68">
            <a:extLst>
              <a:ext uri="{FF2B5EF4-FFF2-40B4-BE49-F238E27FC236}">
                <a16:creationId xmlns:a16="http://schemas.microsoft.com/office/drawing/2014/main" id="{4918AC06-811A-46CE-A8BA-07059336A444}"/>
              </a:ext>
            </a:extLst>
          </p:cNvPr>
          <p:cNvSpPr/>
          <p:nvPr userDrawn="1"/>
        </p:nvSpPr>
        <p:spPr>
          <a:xfrm>
            <a:off x="-1473200" y="914101"/>
            <a:ext cx="945014" cy="305783"/>
          </a:xfrm>
          <a:prstGeom prst="rect">
            <a:avLst/>
          </a:prstGeom>
          <a:solidFill>
            <a:srgbClr val="868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#868686</a:t>
            </a:r>
          </a:p>
        </p:txBody>
      </p:sp>
      <p:sp>
        <p:nvSpPr>
          <p:cNvPr id="70" name="Rechteck 69">
            <a:extLst>
              <a:ext uri="{FF2B5EF4-FFF2-40B4-BE49-F238E27FC236}">
                <a16:creationId xmlns:a16="http://schemas.microsoft.com/office/drawing/2014/main" id="{FD491921-393B-475D-B700-B498BB184179}"/>
              </a:ext>
            </a:extLst>
          </p:cNvPr>
          <p:cNvSpPr/>
          <p:nvPr userDrawn="1"/>
        </p:nvSpPr>
        <p:spPr>
          <a:xfrm>
            <a:off x="-1473200" y="1203922"/>
            <a:ext cx="945014" cy="305783"/>
          </a:xfrm>
          <a:prstGeom prst="rect">
            <a:avLst/>
          </a:prstGeom>
          <a:solidFill>
            <a:srgbClr val="9B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#9B9B9B</a:t>
            </a:r>
          </a:p>
        </p:txBody>
      </p:sp>
      <p:sp>
        <p:nvSpPr>
          <p:cNvPr id="71" name="Rechteck 70">
            <a:extLst>
              <a:ext uri="{FF2B5EF4-FFF2-40B4-BE49-F238E27FC236}">
                <a16:creationId xmlns:a16="http://schemas.microsoft.com/office/drawing/2014/main" id="{9FBABF0F-4A45-4D50-AF43-073C01252B3F}"/>
              </a:ext>
            </a:extLst>
          </p:cNvPr>
          <p:cNvSpPr/>
          <p:nvPr userDrawn="1"/>
        </p:nvSpPr>
        <p:spPr>
          <a:xfrm>
            <a:off x="-1473200" y="1493743"/>
            <a:ext cx="945014" cy="305783"/>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#C6C6C6</a:t>
            </a:r>
          </a:p>
        </p:txBody>
      </p:sp>
      <p:sp>
        <p:nvSpPr>
          <p:cNvPr id="72" name="Rechteck 71">
            <a:extLst>
              <a:ext uri="{FF2B5EF4-FFF2-40B4-BE49-F238E27FC236}">
                <a16:creationId xmlns:a16="http://schemas.microsoft.com/office/drawing/2014/main" id="{DCEC7011-DFB0-4B7E-BC25-D709E4DFFBB3}"/>
              </a:ext>
            </a:extLst>
          </p:cNvPr>
          <p:cNvSpPr/>
          <p:nvPr userDrawn="1"/>
        </p:nvSpPr>
        <p:spPr>
          <a:xfrm>
            <a:off x="-1473200" y="1783564"/>
            <a:ext cx="945014" cy="30578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#D9D9D9</a:t>
            </a:r>
          </a:p>
        </p:txBody>
      </p:sp>
      <p:sp>
        <p:nvSpPr>
          <p:cNvPr id="73" name="Rechteck 72">
            <a:extLst>
              <a:ext uri="{FF2B5EF4-FFF2-40B4-BE49-F238E27FC236}">
                <a16:creationId xmlns:a16="http://schemas.microsoft.com/office/drawing/2014/main" id="{7DD57157-0400-4BEC-9785-D534D9B4FD6D}"/>
              </a:ext>
            </a:extLst>
          </p:cNvPr>
          <p:cNvSpPr/>
          <p:nvPr userDrawn="1"/>
        </p:nvSpPr>
        <p:spPr>
          <a:xfrm>
            <a:off x="-1473200" y="2073385"/>
            <a:ext cx="945014" cy="3057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#ECECEC</a:t>
            </a:r>
          </a:p>
        </p:txBody>
      </p:sp>
      <p:sp>
        <p:nvSpPr>
          <p:cNvPr id="74" name="Rechteck 73">
            <a:extLst>
              <a:ext uri="{FF2B5EF4-FFF2-40B4-BE49-F238E27FC236}">
                <a16:creationId xmlns:a16="http://schemas.microsoft.com/office/drawing/2014/main" id="{9591C7C7-F8C5-44E9-A8AB-1A08649874C4}"/>
              </a:ext>
            </a:extLst>
          </p:cNvPr>
          <p:cNvSpPr/>
          <p:nvPr userDrawn="1"/>
        </p:nvSpPr>
        <p:spPr>
          <a:xfrm>
            <a:off x="-1473200" y="2655596"/>
            <a:ext cx="945014" cy="305783"/>
          </a:xfrm>
          <a:prstGeom prst="rect">
            <a:avLst/>
          </a:prstGeom>
          <a:solidFill>
            <a:srgbClr val="008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#008773</a:t>
            </a:r>
          </a:p>
        </p:txBody>
      </p:sp>
      <p:sp>
        <p:nvSpPr>
          <p:cNvPr id="75" name="Rechteck 74">
            <a:extLst>
              <a:ext uri="{FF2B5EF4-FFF2-40B4-BE49-F238E27FC236}">
                <a16:creationId xmlns:a16="http://schemas.microsoft.com/office/drawing/2014/main" id="{D86B83B1-EA83-4DBE-8B57-9C2F2B1AE259}"/>
              </a:ext>
            </a:extLst>
          </p:cNvPr>
          <p:cNvSpPr/>
          <p:nvPr userDrawn="1"/>
        </p:nvSpPr>
        <p:spPr>
          <a:xfrm>
            <a:off x="-1473200" y="2945417"/>
            <a:ext cx="945014" cy="305783"/>
          </a:xfrm>
          <a:prstGeom prst="rect">
            <a:avLst/>
          </a:prstGeom>
          <a:solidFill>
            <a:srgbClr val="199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#199381</a:t>
            </a:r>
          </a:p>
        </p:txBody>
      </p:sp>
      <p:sp>
        <p:nvSpPr>
          <p:cNvPr id="76" name="Rechteck 75">
            <a:extLst>
              <a:ext uri="{FF2B5EF4-FFF2-40B4-BE49-F238E27FC236}">
                <a16:creationId xmlns:a16="http://schemas.microsoft.com/office/drawing/2014/main" id="{D15EA5B8-410B-4F0E-BAB3-14D4314EB5C6}"/>
              </a:ext>
            </a:extLst>
          </p:cNvPr>
          <p:cNvSpPr/>
          <p:nvPr userDrawn="1"/>
        </p:nvSpPr>
        <p:spPr>
          <a:xfrm>
            <a:off x="-1473200" y="3235238"/>
            <a:ext cx="945014" cy="305783"/>
          </a:xfrm>
          <a:prstGeom prst="rect">
            <a:avLst/>
          </a:prstGeom>
          <a:solidFill>
            <a:srgbClr val="40A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#40A596</a:t>
            </a:r>
          </a:p>
        </p:txBody>
      </p:sp>
      <p:sp>
        <p:nvSpPr>
          <p:cNvPr id="77" name="Rechteck 76">
            <a:extLst>
              <a:ext uri="{FF2B5EF4-FFF2-40B4-BE49-F238E27FC236}">
                <a16:creationId xmlns:a16="http://schemas.microsoft.com/office/drawing/2014/main" id="{DAE31607-C6CD-4957-9D07-F5EC8D25AFFC}"/>
              </a:ext>
            </a:extLst>
          </p:cNvPr>
          <p:cNvSpPr/>
          <p:nvPr userDrawn="1"/>
        </p:nvSpPr>
        <p:spPr>
          <a:xfrm>
            <a:off x="-1473200" y="3525059"/>
            <a:ext cx="945014" cy="305783"/>
          </a:xfrm>
          <a:prstGeom prst="rect">
            <a:avLst/>
          </a:prstGeom>
          <a:solidFill>
            <a:srgbClr val="73B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#73BDB2</a:t>
            </a:r>
          </a:p>
        </p:txBody>
      </p:sp>
      <p:sp>
        <p:nvSpPr>
          <p:cNvPr id="78" name="Rechteck 77">
            <a:extLst>
              <a:ext uri="{FF2B5EF4-FFF2-40B4-BE49-F238E27FC236}">
                <a16:creationId xmlns:a16="http://schemas.microsoft.com/office/drawing/2014/main" id="{A23D53B1-2776-4FB9-8AA6-066D953E85C5}"/>
              </a:ext>
            </a:extLst>
          </p:cNvPr>
          <p:cNvSpPr/>
          <p:nvPr userDrawn="1"/>
        </p:nvSpPr>
        <p:spPr>
          <a:xfrm>
            <a:off x="-1473200" y="3814880"/>
            <a:ext cx="945014" cy="305783"/>
          </a:xfrm>
          <a:prstGeom prst="rect">
            <a:avLst/>
          </a:prstGeom>
          <a:solidFill>
            <a:srgbClr val="A6D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#A6D5CE</a:t>
            </a:r>
          </a:p>
        </p:txBody>
      </p:sp>
      <p:sp>
        <p:nvSpPr>
          <p:cNvPr id="79" name="Rechteck 78">
            <a:extLst>
              <a:ext uri="{FF2B5EF4-FFF2-40B4-BE49-F238E27FC236}">
                <a16:creationId xmlns:a16="http://schemas.microsoft.com/office/drawing/2014/main" id="{8177BBAA-1709-4006-836A-13CB94322BCE}"/>
              </a:ext>
            </a:extLst>
          </p:cNvPr>
          <p:cNvSpPr/>
          <p:nvPr userDrawn="1"/>
        </p:nvSpPr>
        <p:spPr>
          <a:xfrm>
            <a:off x="-1473200" y="4104701"/>
            <a:ext cx="945014" cy="305783"/>
          </a:xfrm>
          <a:prstGeom prst="rect">
            <a:avLst/>
          </a:prstGeom>
          <a:solidFill>
            <a:srgbClr val="CCE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#CCE7E3</a:t>
            </a:r>
          </a:p>
        </p:txBody>
      </p:sp>
      <p:sp>
        <p:nvSpPr>
          <p:cNvPr id="80" name="Rechteck 79">
            <a:extLst>
              <a:ext uri="{FF2B5EF4-FFF2-40B4-BE49-F238E27FC236}">
                <a16:creationId xmlns:a16="http://schemas.microsoft.com/office/drawing/2014/main" id="{30C33E79-7D0A-4608-8E97-1B6537A0C9DF}"/>
              </a:ext>
            </a:extLst>
          </p:cNvPr>
          <p:cNvSpPr/>
          <p:nvPr userDrawn="1"/>
        </p:nvSpPr>
        <p:spPr>
          <a:xfrm>
            <a:off x="-1473200" y="4394522"/>
            <a:ext cx="945014" cy="305783"/>
          </a:xfrm>
          <a:prstGeom prst="rect">
            <a:avLst/>
          </a:prstGeom>
          <a:solidFill>
            <a:srgbClr val="ED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#EDF7F5</a:t>
            </a:r>
          </a:p>
        </p:txBody>
      </p:sp>
      <p:sp>
        <p:nvSpPr>
          <p:cNvPr id="81" name="Rechteck 80">
            <a:extLst>
              <a:ext uri="{FF2B5EF4-FFF2-40B4-BE49-F238E27FC236}">
                <a16:creationId xmlns:a16="http://schemas.microsoft.com/office/drawing/2014/main" id="{4E1D4FF1-FE28-41D4-9617-403035756E56}"/>
              </a:ext>
            </a:extLst>
          </p:cNvPr>
          <p:cNvSpPr/>
          <p:nvPr userDrawn="1"/>
        </p:nvSpPr>
        <p:spPr>
          <a:xfrm>
            <a:off x="-1473200" y="4974163"/>
            <a:ext cx="945014" cy="305783"/>
          </a:xfrm>
          <a:prstGeom prst="rect">
            <a:avLst/>
          </a:prstGeom>
          <a:solidFill>
            <a:srgbClr val="F0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#F08700</a:t>
            </a:r>
          </a:p>
        </p:txBody>
      </p:sp>
      <p:sp>
        <p:nvSpPr>
          <p:cNvPr id="82" name="Rechteck 81">
            <a:extLst>
              <a:ext uri="{FF2B5EF4-FFF2-40B4-BE49-F238E27FC236}">
                <a16:creationId xmlns:a16="http://schemas.microsoft.com/office/drawing/2014/main" id="{2324038E-4C14-4F7D-82E4-3F177B00DE51}"/>
              </a:ext>
            </a:extLst>
          </p:cNvPr>
          <p:cNvSpPr/>
          <p:nvPr userDrawn="1"/>
        </p:nvSpPr>
        <p:spPr>
          <a:xfrm>
            <a:off x="-1473200" y="5263984"/>
            <a:ext cx="945014" cy="305783"/>
          </a:xfrm>
          <a:prstGeom prst="rect">
            <a:avLst/>
          </a:prstGeom>
          <a:solidFill>
            <a:srgbClr val="F09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#F09A26</a:t>
            </a:r>
          </a:p>
        </p:txBody>
      </p:sp>
      <p:sp>
        <p:nvSpPr>
          <p:cNvPr id="83" name="Rechteck 82">
            <a:extLst>
              <a:ext uri="{FF2B5EF4-FFF2-40B4-BE49-F238E27FC236}">
                <a16:creationId xmlns:a16="http://schemas.microsoft.com/office/drawing/2014/main" id="{E98FEBF8-4491-4620-A823-6A3D60F2B798}"/>
              </a:ext>
            </a:extLst>
          </p:cNvPr>
          <p:cNvSpPr/>
          <p:nvPr userDrawn="1"/>
        </p:nvSpPr>
        <p:spPr>
          <a:xfrm>
            <a:off x="-1473200" y="5553805"/>
            <a:ext cx="945014" cy="305783"/>
          </a:xfrm>
          <a:prstGeom prst="rect">
            <a:avLst/>
          </a:prstGeom>
          <a:solidFill>
            <a:srgbClr val="F5B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#F5B155</a:t>
            </a:r>
          </a:p>
        </p:txBody>
      </p:sp>
      <p:sp>
        <p:nvSpPr>
          <p:cNvPr id="84" name="Rechteck 83">
            <a:extLst>
              <a:ext uri="{FF2B5EF4-FFF2-40B4-BE49-F238E27FC236}">
                <a16:creationId xmlns:a16="http://schemas.microsoft.com/office/drawing/2014/main" id="{EB2BD6E5-59A1-4B00-A671-72D1A304A25C}"/>
              </a:ext>
            </a:extLst>
          </p:cNvPr>
          <p:cNvSpPr/>
          <p:nvPr userDrawn="1"/>
        </p:nvSpPr>
        <p:spPr>
          <a:xfrm>
            <a:off x="-1473200" y="5843626"/>
            <a:ext cx="945014" cy="305783"/>
          </a:xfrm>
          <a:prstGeom prst="rect">
            <a:avLst/>
          </a:prstGeom>
          <a:solidFill>
            <a:srgbClr val="F7C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#F7C382</a:t>
            </a:r>
          </a:p>
        </p:txBody>
      </p:sp>
      <p:sp>
        <p:nvSpPr>
          <p:cNvPr id="85" name="Rechteck 84">
            <a:extLst>
              <a:ext uri="{FF2B5EF4-FFF2-40B4-BE49-F238E27FC236}">
                <a16:creationId xmlns:a16="http://schemas.microsoft.com/office/drawing/2014/main" id="{BD7A873C-2DB1-4CB6-ACA9-D5EF9E5AE7E6}"/>
              </a:ext>
            </a:extLst>
          </p:cNvPr>
          <p:cNvSpPr/>
          <p:nvPr userDrawn="1"/>
        </p:nvSpPr>
        <p:spPr>
          <a:xfrm>
            <a:off x="-1473200" y="6133447"/>
            <a:ext cx="945014" cy="305783"/>
          </a:xfrm>
          <a:prstGeom prst="rect">
            <a:avLst/>
          </a:prstGeom>
          <a:solidFill>
            <a:srgbClr val="FAD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#FAD5A5</a:t>
            </a:r>
          </a:p>
        </p:txBody>
      </p:sp>
      <p:sp>
        <p:nvSpPr>
          <p:cNvPr id="86" name="Rechteck 85">
            <a:extLst>
              <a:ext uri="{FF2B5EF4-FFF2-40B4-BE49-F238E27FC236}">
                <a16:creationId xmlns:a16="http://schemas.microsoft.com/office/drawing/2014/main" id="{C227539A-3F5F-4867-8A9D-9BB040AE78FB}"/>
              </a:ext>
            </a:extLst>
          </p:cNvPr>
          <p:cNvSpPr/>
          <p:nvPr userDrawn="1"/>
        </p:nvSpPr>
        <p:spPr>
          <a:xfrm>
            <a:off x="-1473200" y="6423268"/>
            <a:ext cx="945014" cy="305783"/>
          </a:xfrm>
          <a:prstGeom prst="rect">
            <a:avLst/>
          </a:prstGeom>
          <a:solidFill>
            <a:srgbClr val="FAE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#FAE8CD</a:t>
            </a:r>
          </a:p>
        </p:txBody>
      </p:sp>
      <p:sp>
        <p:nvSpPr>
          <p:cNvPr id="87" name="Rechteck 86">
            <a:extLst>
              <a:ext uri="{FF2B5EF4-FFF2-40B4-BE49-F238E27FC236}">
                <a16:creationId xmlns:a16="http://schemas.microsoft.com/office/drawing/2014/main" id="{EE7C98AA-EDCD-4EE8-BE4E-106D354B1B3E}"/>
              </a:ext>
            </a:extLst>
          </p:cNvPr>
          <p:cNvSpPr/>
          <p:nvPr userDrawn="1"/>
        </p:nvSpPr>
        <p:spPr>
          <a:xfrm>
            <a:off x="-1473200" y="6713089"/>
            <a:ext cx="945014" cy="305783"/>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#FFF7EB</a:t>
            </a:r>
          </a:p>
        </p:txBody>
      </p:sp>
    </p:spTree>
    <p:extLst>
      <p:ext uri="{BB962C8B-B14F-4D97-AF65-F5344CB8AC3E}">
        <p14:creationId xmlns:p14="http://schemas.microsoft.com/office/powerpoint/2010/main" val="230081020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85" r:id="rId3"/>
    <p:sldLayoutId id="2147483712" r:id="rId4"/>
    <p:sldLayoutId id="2147483711" r:id="rId5"/>
    <p:sldLayoutId id="2147483695" r:id="rId6"/>
  </p:sldLayoutIdLst>
  <p:hf hdr="0" dt="0"/>
  <p:txStyles>
    <p:titleStyle>
      <a:lvl1pPr algn="l" defTabSz="914400" rtl="0" eaLnBrk="1" latinLnBrk="0" hangingPunct="1">
        <a:lnSpc>
          <a:spcPts val="4200"/>
        </a:lnSpc>
        <a:spcBef>
          <a:spcPct val="0"/>
        </a:spcBef>
        <a:buNone/>
        <a:defRPr sz="4000" b="1" u="none" kern="1200" cap="all" spc="200" baseline="0">
          <a:solidFill>
            <a:schemeClr val="tx1"/>
          </a:solidFill>
          <a:latin typeface="Segoe UI" panose="020B0502040204020203" pitchFamily="34" charset="0"/>
          <a:ea typeface="+mj-ea"/>
          <a:cs typeface="Segoe UI" panose="020B0502040204020203" pitchFamily="34" charset="0"/>
        </a:defRPr>
      </a:lvl1pPr>
    </p:titleStyle>
    <p:bodyStyle>
      <a:lvl1pPr marL="0" indent="0" algn="l" defTabSz="914400" rtl="0" eaLnBrk="1" latinLnBrk="0" hangingPunct="1">
        <a:lnSpc>
          <a:spcPts val="1400"/>
        </a:lnSpc>
        <a:spcBef>
          <a:spcPts val="0"/>
        </a:spcBef>
        <a:buClr>
          <a:schemeClr val="tx2"/>
        </a:buClr>
        <a:buFont typeface="Arial" panose="020B0604020202020204" pitchFamily="34" charset="0"/>
        <a:buNone/>
        <a:defRPr sz="1200" b="0" kern="1200" baseline="0">
          <a:solidFill>
            <a:srgbClr val="000000"/>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ts val="1400"/>
        </a:lnSpc>
        <a:spcBef>
          <a:spcPts val="0"/>
        </a:spcBef>
        <a:buClr>
          <a:schemeClr val="tx2"/>
        </a:buClr>
        <a:buFont typeface="Arial" panose="020B0604020202020204" pitchFamily="34" charset="0"/>
        <a:buNone/>
        <a:defRPr lang="de-DE" sz="1200" kern="1200" baseline="0" dirty="0">
          <a:solidFill>
            <a:srgbClr val="000000"/>
          </a:solidFill>
          <a:latin typeface="Segoe UI" panose="020B0502040204020203" pitchFamily="34" charset="0"/>
          <a:ea typeface="+mn-ea"/>
          <a:cs typeface="Segoe UI" panose="020B0502040204020203" pitchFamily="34" charset="0"/>
        </a:defRPr>
      </a:lvl2pPr>
      <a:lvl3pPr marL="0" indent="0" algn="l" defTabSz="914400" rtl="0" eaLnBrk="1" latinLnBrk="0" hangingPunct="1">
        <a:lnSpc>
          <a:spcPts val="1400"/>
        </a:lnSpc>
        <a:spcBef>
          <a:spcPts val="0"/>
        </a:spcBef>
        <a:buClr>
          <a:schemeClr val="tx2"/>
        </a:buClr>
        <a:buFont typeface="Arial" panose="020B0604020202020204" pitchFamily="34" charset="0"/>
        <a:buNone/>
        <a:defRPr sz="1200" kern="1200">
          <a:solidFill>
            <a:srgbClr val="000000"/>
          </a:solidFill>
          <a:latin typeface="Segoe UI" panose="020B0502040204020203" pitchFamily="34" charset="0"/>
          <a:ea typeface="+mn-ea"/>
          <a:cs typeface="Segoe UI" panose="020B0502040204020203" pitchFamily="34" charset="0"/>
        </a:defRPr>
      </a:lvl3pPr>
      <a:lvl4pPr marL="0" indent="0" algn="l" defTabSz="720000" rtl="0" eaLnBrk="1" latinLnBrk="0" hangingPunct="1">
        <a:lnSpc>
          <a:spcPts val="1400"/>
        </a:lnSpc>
        <a:spcBef>
          <a:spcPts val="0"/>
        </a:spcBef>
        <a:buClr>
          <a:schemeClr val="tx2"/>
        </a:buClr>
        <a:buFont typeface="Arial" panose="020B0604020202020204" pitchFamily="34" charset="0"/>
        <a:buNone/>
        <a:defRPr sz="1200" kern="1200" baseline="0">
          <a:solidFill>
            <a:srgbClr val="000000"/>
          </a:solidFill>
          <a:latin typeface="Segoe UI" panose="020B0502040204020203" pitchFamily="34" charset="0"/>
          <a:ea typeface="+mn-ea"/>
          <a:cs typeface="Segoe UI" panose="020B0502040204020203" pitchFamily="34" charset="0"/>
        </a:defRPr>
      </a:lvl4pPr>
      <a:lvl5pPr marL="1116000" indent="0" algn="l" defTabSz="914400" rtl="0" eaLnBrk="1" latinLnBrk="0" hangingPunct="1">
        <a:lnSpc>
          <a:spcPct val="90000"/>
        </a:lnSpc>
        <a:spcBef>
          <a:spcPts val="500"/>
        </a:spcBef>
        <a:buClr>
          <a:schemeClr val="tx2"/>
        </a:buClr>
        <a:buFont typeface="Arial" panose="020B0604020202020204" pitchFamily="34" charset="0"/>
        <a:buNone/>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32" userDrawn="1">
          <p15:clr>
            <a:srgbClr val="F26B43"/>
          </p15:clr>
        </p15:guide>
        <p15:guide id="2" pos="3840" userDrawn="1">
          <p15:clr>
            <a:srgbClr val="F26B43"/>
          </p15:clr>
        </p15:guide>
        <p15:guide id="4" pos="7452" userDrawn="1">
          <p15:clr>
            <a:srgbClr val="F26B43"/>
          </p15:clr>
        </p15:guide>
        <p15:guide id="6" orient="horz" pos="4094" userDrawn="1">
          <p15:clr>
            <a:srgbClr val="F26B43"/>
          </p15:clr>
        </p15:guide>
        <p15:guide id="9" orient="horz" pos="227" userDrawn="1">
          <p15:clr>
            <a:srgbClr val="F26B43"/>
          </p15:clr>
        </p15:guide>
        <p15:guide id="10" orient="horz" pos="749" userDrawn="1">
          <p15:clr>
            <a:srgbClr val="F26B43"/>
          </p15:clr>
        </p15:guide>
        <p15:guide id="12" orient="horz" pos="974" userDrawn="1">
          <p15:clr>
            <a:srgbClr val="F26B43"/>
          </p15:clr>
        </p15:guide>
        <p15:guide id="13" pos="3727" userDrawn="1">
          <p15:clr>
            <a:srgbClr val="F26B43"/>
          </p15:clr>
        </p15:guide>
        <p15:guide id="14" pos="5586" userDrawn="1">
          <p15:clr>
            <a:srgbClr val="F26B43"/>
          </p15:clr>
        </p15:guide>
        <p15:guide id="15" pos="1862" userDrawn="1">
          <p15:clr>
            <a:srgbClr val="F26B43"/>
          </p15:clr>
        </p15:guide>
        <p15:guide id="16" pos="2090" userDrawn="1">
          <p15:clr>
            <a:srgbClr val="F26B43"/>
          </p15:clr>
        </p15:guide>
        <p15:guide id="17" pos="5813" userDrawn="1">
          <p15:clr>
            <a:srgbClr val="F26B43"/>
          </p15:clr>
        </p15:guide>
        <p15:guide id="18" pos="3953" userDrawn="1">
          <p15:clr>
            <a:srgbClr val="F26B43"/>
          </p15:clr>
        </p15:guide>
        <p15:guide id="19" pos="3783" userDrawn="1">
          <p15:clr>
            <a:srgbClr val="F26B43"/>
          </p15:clr>
        </p15:guide>
        <p15:guide id="20" pos="3896" userDrawn="1">
          <p15:clr>
            <a:srgbClr val="F26B43"/>
          </p15:clr>
        </p15:guide>
        <p15:guide id="21" pos="22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 name="Rechteck 35">
            <a:extLst>
              <a:ext uri="{FF2B5EF4-FFF2-40B4-BE49-F238E27FC236}">
                <a16:creationId xmlns:a16="http://schemas.microsoft.com/office/drawing/2014/main" id="{AF0F2CB7-0810-47F6-95B5-E22ECAB6DF22}"/>
              </a:ext>
            </a:extLst>
          </p:cNvPr>
          <p:cNvSpPr/>
          <p:nvPr userDrawn="1"/>
        </p:nvSpPr>
        <p:spPr>
          <a:xfrm>
            <a:off x="0" y="1188000"/>
            <a:ext cx="12191999" cy="567000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 name="Titelplatzhalter 1">
            <a:extLst>
              <a:ext uri="{FF2B5EF4-FFF2-40B4-BE49-F238E27FC236}">
                <a16:creationId xmlns:a16="http://schemas.microsoft.com/office/drawing/2014/main" id="{85CDC146-0693-4A87-9DC6-47E9F3728610}"/>
              </a:ext>
            </a:extLst>
          </p:cNvPr>
          <p:cNvSpPr>
            <a:spLocks noGrp="1"/>
          </p:cNvSpPr>
          <p:nvPr>
            <p:ph type="title"/>
          </p:nvPr>
        </p:nvSpPr>
        <p:spPr>
          <a:xfrm>
            <a:off x="360363" y="360000"/>
            <a:ext cx="11469688" cy="828000"/>
          </a:xfrm>
          <a:prstGeom prst="rect">
            <a:avLst/>
          </a:prstGeom>
        </p:spPr>
        <p:txBody>
          <a:bodyPr vert="horz" lIns="0" tIns="0" rIns="0" bIns="0" rtlCol="0" anchor="t" anchorCtr="0">
            <a:noAutofit/>
          </a:bodyPr>
          <a:lstStyle/>
          <a:p>
            <a:r>
              <a:rPr lang="de-DE" err="1"/>
              <a:t>titel</a:t>
            </a:r>
            <a:r>
              <a:rPr lang="de-DE"/>
              <a:t> bearbeiten</a:t>
            </a:r>
          </a:p>
        </p:txBody>
      </p:sp>
      <p:sp>
        <p:nvSpPr>
          <p:cNvPr id="13" name="Fußzeilenplatzhalter 12">
            <a:extLst>
              <a:ext uri="{FF2B5EF4-FFF2-40B4-BE49-F238E27FC236}">
                <a16:creationId xmlns:a16="http://schemas.microsoft.com/office/drawing/2014/main" id="{7513BA71-EB43-435D-ACA9-13F351D52E4A}"/>
              </a:ext>
            </a:extLst>
          </p:cNvPr>
          <p:cNvSpPr>
            <a:spLocks noGrp="1"/>
          </p:cNvSpPr>
          <p:nvPr>
            <p:ph type="ftr" sz="quarter" idx="3"/>
          </p:nvPr>
        </p:nvSpPr>
        <p:spPr>
          <a:xfrm>
            <a:off x="360000" y="6498000"/>
            <a:ext cx="3994944" cy="360000"/>
          </a:xfrm>
          <a:prstGeom prst="rect">
            <a:avLst/>
          </a:prstGeom>
        </p:spPr>
        <p:txBody>
          <a:bodyPr vert="horz" lIns="0" tIns="0" rIns="0" bIns="0" rtlCol="0" anchor="ctr"/>
          <a:lstStyle>
            <a:lvl1pPr algn="l">
              <a:defRPr sz="900">
                <a:solidFill>
                  <a:srgbClr val="6B6B6B"/>
                </a:solidFill>
              </a:defRPr>
            </a:lvl1pPr>
          </a:lstStyle>
          <a:p>
            <a:r>
              <a:rPr lang="de-DE"/>
              <a:t>First half </a:t>
            </a:r>
            <a:r>
              <a:rPr lang="de-DE" err="1"/>
              <a:t>of</a:t>
            </a:r>
            <a:r>
              <a:rPr lang="de-DE"/>
              <a:t> 2021</a:t>
            </a:r>
          </a:p>
        </p:txBody>
      </p:sp>
      <p:sp>
        <p:nvSpPr>
          <p:cNvPr id="11" name="Rechteck 10">
            <a:extLst>
              <a:ext uri="{FF2B5EF4-FFF2-40B4-BE49-F238E27FC236}">
                <a16:creationId xmlns:a16="http://schemas.microsoft.com/office/drawing/2014/main" id="{CA5F00D7-473A-4E0B-946B-0DC7D992D9D5}"/>
              </a:ext>
            </a:extLst>
          </p:cNvPr>
          <p:cNvSpPr/>
          <p:nvPr userDrawn="1"/>
        </p:nvSpPr>
        <p:spPr>
          <a:xfrm>
            <a:off x="-1473200" y="334459"/>
            <a:ext cx="945014" cy="30578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#000000</a:t>
            </a:r>
          </a:p>
        </p:txBody>
      </p:sp>
      <p:sp>
        <p:nvSpPr>
          <p:cNvPr id="12" name="Rechteck 11">
            <a:extLst>
              <a:ext uri="{FF2B5EF4-FFF2-40B4-BE49-F238E27FC236}">
                <a16:creationId xmlns:a16="http://schemas.microsoft.com/office/drawing/2014/main" id="{2E735B07-4C41-4B0C-BE7F-1C65EB3CD194}"/>
              </a:ext>
            </a:extLst>
          </p:cNvPr>
          <p:cNvSpPr/>
          <p:nvPr userDrawn="1"/>
        </p:nvSpPr>
        <p:spPr>
          <a:xfrm>
            <a:off x="-1473200" y="624280"/>
            <a:ext cx="945014" cy="305783"/>
          </a:xfrm>
          <a:prstGeom prst="rect">
            <a:avLst/>
          </a:prstGeom>
          <a:solidFill>
            <a:srgbClr val="57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#575757</a:t>
            </a:r>
          </a:p>
        </p:txBody>
      </p:sp>
      <p:sp>
        <p:nvSpPr>
          <p:cNvPr id="15" name="Rechteck 14">
            <a:extLst>
              <a:ext uri="{FF2B5EF4-FFF2-40B4-BE49-F238E27FC236}">
                <a16:creationId xmlns:a16="http://schemas.microsoft.com/office/drawing/2014/main" id="{B5E106B3-89B8-4E13-B891-76A7B4C8CC9E}"/>
              </a:ext>
            </a:extLst>
          </p:cNvPr>
          <p:cNvSpPr/>
          <p:nvPr userDrawn="1"/>
        </p:nvSpPr>
        <p:spPr>
          <a:xfrm>
            <a:off x="-1473200" y="914101"/>
            <a:ext cx="945014" cy="305783"/>
          </a:xfrm>
          <a:prstGeom prst="rect">
            <a:avLst/>
          </a:prstGeom>
          <a:solidFill>
            <a:srgbClr val="868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#868686</a:t>
            </a:r>
          </a:p>
        </p:txBody>
      </p:sp>
      <p:sp>
        <p:nvSpPr>
          <p:cNvPr id="16" name="Rechteck 15">
            <a:extLst>
              <a:ext uri="{FF2B5EF4-FFF2-40B4-BE49-F238E27FC236}">
                <a16:creationId xmlns:a16="http://schemas.microsoft.com/office/drawing/2014/main" id="{4786DFA1-687C-4CE8-B87F-74886A0782D2}"/>
              </a:ext>
            </a:extLst>
          </p:cNvPr>
          <p:cNvSpPr/>
          <p:nvPr userDrawn="1"/>
        </p:nvSpPr>
        <p:spPr>
          <a:xfrm>
            <a:off x="-1473200" y="1203922"/>
            <a:ext cx="945014" cy="305783"/>
          </a:xfrm>
          <a:prstGeom prst="rect">
            <a:avLst/>
          </a:prstGeom>
          <a:solidFill>
            <a:srgbClr val="9B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#9B9B9B</a:t>
            </a:r>
          </a:p>
        </p:txBody>
      </p:sp>
      <p:sp>
        <p:nvSpPr>
          <p:cNvPr id="18" name="Rechteck 17">
            <a:extLst>
              <a:ext uri="{FF2B5EF4-FFF2-40B4-BE49-F238E27FC236}">
                <a16:creationId xmlns:a16="http://schemas.microsoft.com/office/drawing/2014/main" id="{588E919E-BB70-4F5B-913D-B0CA4C6448AB}"/>
              </a:ext>
            </a:extLst>
          </p:cNvPr>
          <p:cNvSpPr/>
          <p:nvPr userDrawn="1"/>
        </p:nvSpPr>
        <p:spPr>
          <a:xfrm>
            <a:off x="-1473200" y="1493743"/>
            <a:ext cx="945014" cy="305783"/>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#C6C6C6</a:t>
            </a:r>
          </a:p>
        </p:txBody>
      </p:sp>
      <p:sp>
        <p:nvSpPr>
          <p:cNvPr id="19" name="Rechteck 18">
            <a:extLst>
              <a:ext uri="{FF2B5EF4-FFF2-40B4-BE49-F238E27FC236}">
                <a16:creationId xmlns:a16="http://schemas.microsoft.com/office/drawing/2014/main" id="{48FB248C-97EF-425E-A021-4FAABF585BFF}"/>
              </a:ext>
            </a:extLst>
          </p:cNvPr>
          <p:cNvSpPr/>
          <p:nvPr userDrawn="1"/>
        </p:nvSpPr>
        <p:spPr>
          <a:xfrm>
            <a:off x="-1473200" y="1783564"/>
            <a:ext cx="945014" cy="30578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#D9D9D9</a:t>
            </a:r>
          </a:p>
        </p:txBody>
      </p:sp>
      <p:sp>
        <p:nvSpPr>
          <p:cNvPr id="20" name="Rechteck 19">
            <a:extLst>
              <a:ext uri="{FF2B5EF4-FFF2-40B4-BE49-F238E27FC236}">
                <a16:creationId xmlns:a16="http://schemas.microsoft.com/office/drawing/2014/main" id="{0287138A-5C85-4AC4-A8D5-DD9D65933FA1}"/>
              </a:ext>
            </a:extLst>
          </p:cNvPr>
          <p:cNvSpPr/>
          <p:nvPr userDrawn="1"/>
        </p:nvSpPr>
        <p:spPr>
          <a:xfrm>
            <a:off x="-1473200" y="2073385"/>
            <a:ext cx="945014" cy="3057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#ECECEC</a:t>
            </a:r>
          </a:p>
        </p:txBody>
      </p:sp>
      <p:sp>
        <p:nvSpPr>
          <p:cNvPr id="22" name="Rechteck 21">
            <a:extLst>
              <a:ext uri="{FF2B5EF4-FFF2-40B4-BE49-F238E27FC236}">
                <a16:creationId xmlns:a16="http://schemas.microsoft.com/office/drawing/2014/main" id="{FBF446F0-2A2E-46AD-A278-D811AB986918}"/>
              </a:ext>
            </a:extLst>
          </p:cNvPr>
          <p:cNvSpPr/>
          <p:nvPr userDrawn="1"/>
        </p:nvSpPr>
        <p:spPr>
          <a:xfrm>
            <a:off x="-1473200" y="2655596"/>
            <a:ext cx="945014" cy="305783"/>
          </a:xfrm>
          <a:prstGeom prst="rect">
            <a:avLst/>
          </a:prstGeom>
          <a:solidFill>
            <a:srgbClr val="008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#008773</a:t>
            </a:r>
          </a:p>
        </p:txBody>
      </p:sp>
      <p:sp>
        <p:nvSpPr>
          <p:cNvPr id="23" name="Rechteck 22">
            <a:extLst>
              <a:ext uri="{FF2B5EF4-FFF2-40B4-BE49-F238E27FC236}">
                <a16:creationId xmlns:a16="http://schemas.microsoft.com/office/drawing/2014/main" id="{1D1667EB-27FD-4CD8-BF24-8518B426F7CB}"/>
              </a:ext>
            </a:extLst>
          </p:cNvPr>
          <p:cNvSpPr/>
          <p:nvPr userDrawn="1"/>
        </p:nvSpPr>
        <p:spPr>
          <a:xfrm>
            <a:off x="-1473200" y="2945417"/>
            <a:ext cx="945014" cy="305783"/>
          </a:xfrm>
          <a:prstGeom prst="rect">
            <a:avLst/>
          </a:prstGeom>
          <a:solidFill>
            <a:srgbClr val="199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#199381</a:t>
            </a:r>
          </a:p>
        </p:txBody>
      </p:sp>
      <p:sp>
        <p:nvSpPr>
          <p:cNvPr id="24" name="Rechteck 23">
            <a:extLst>
              <a:ext uri="{FF2B5EF4-FFF2-40B4-BE49-F238E27FC236}">
                <a16:creationId xmlns:a16="http://schemas.microsoft.com/office/drawing/2014/main" id="{17C13C87-25DA-4A85-8FE7-C870B31EC321}"/>
              </a:ext>
            </a:extLst>
          </p:cNvPr>
          <p:cNvSpPr/>
          <p:nvPr userDrawn="1"/>
        </p:nvSpPr>
        <p:spPr>
          <a:xfrm>
            <a:off x="-1473200" y="3235238"/>
            <a:ext cx="945014" cy="305783"/>
          </a:xfrm>
          <a:prstGeom prst="rect">
            <a:avLst/>
          </a:prstGeom>
          <a:solidFill>
            <a:srgbClr val="40A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#40A596</a:t>
            </a:r>
          </a:p>
        </p:txBody>
      </p:sp>
      <p:sp>
        <p:nvSpPr>
          <p:cNvPr id="25" name="Rechteck 24">
            <a:extLst>
              <a:ext uri="{FF2B5EF4-FFF2-40B4-BE49-F238E27FC236}">
                <a16:creationId xmlns:a16="http://schemas.microsoft.com/office/drawing/2014/main" id="{A41A7D98-3FC7-42DE-BE31-7A4005B0546F}"/>
              </a:ext>
            </a:extLst>
          </p:cNvPr>
          <p:cNvSpPr/>
          <p:nvPr userDrawn="1"/>
        </p:nvSpPr>
        <p:spPr>
          <a:xfrm>
            <a:off x="-1473200" y="3525059"/>
            <a:ext cx="945014" cy="305783"/>
          </a:xfrm>
          <a:prstGeom prst="rect">
            <a:avLst/>
          </a:prstGeom>
          <a:solidFill>
            <a:srgbClr val="73B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#73BDB2</a:t>
            </a:r>
          </a:p>
        </p:txBody>
      </p:sp>
      <p:sp>
        <p:nvSpPr>
          <p:cNvPr id="26" name="Rechteck 25">
            <a:extLst>
              <a:ext uri="{FF2B5EF4-FFF2-40B4-BE49-F238E27FC236}">
                <a16:creationId xmlns:a16="http://schemas.microsoft.com/office/drawing/2014/main" id="{3706B7DC-4EB0-4EDA-AD9F-F5DA78F61150}"/>
              </a:ext>
            </a:extLst>
          </p:cNvPr>
          <p:cNvSpPr/>
          <p:nvPr userDrawn="1"/>
        </p:nvSpPr>
        <p:spPr>
          <a:xfrm>
            <a:off x="-1473200" y="3814880"/>
            <a:ext cx="945014" cy="305783"/>
          </a:xfrm>
          <a:prstGeom prst="rect">
            <a:avLst/>
          </a:prstGeom>
          <a:solidFill>
            <a:srgbClr val="A6D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#A6D5CE</a:t>
            </a:r>
          </a:p>
        </p:txBody>
      </p:sp>
      <p:sp>
        <p:nvSpPr>
          <p:cNvPr id="27" name="Rechteck 26">
            <a:extLst>
              <a:ext uri="{FF2B5EF4-FFF2-40B4-BE49-F238E27FC236}">
                <a16:creationId xmlns:a16="http://schemas.microsoft.com/office/drawing/2014/main" id="{526B0673-DFB1-4F20-806D-17E40E2B2C53}"/>
              </a:ext>
            </a:extLst>
          </p:cNvPr>
          <p:cNvSpPr/>
          <p:nvPr userDrawn="1"/>
        </p:nvSpPr>
        <p:spPr>
          <a:xfrm>
            <a:off x="-1473200" y="4104701"/>
            <a:ext cx="945014" cy="305783"/>
          </a:xfrm>
          <a:prstGeom prst="rect">
            <a:avLst/>
          </a:prstGeom>
          <a:solidFill>
            <a:srgbClr val="CCE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#CCE7E3</a:t>
            </a:r>
          </a:p>
        </p:txBody>
      </p:sp>
      <p:sp>
        <p:nvSpPr>
          <p:cNvPr id="28" name="Rechteck 27">
            <a:extLst>
              <a:ext uri="{FF2B5EF4-FFF2-40B4-BE49-F238E27FC236}">
                <a16:creationId xmlns:a16="http://schemas.microsoft.com/office/drawing/2014/main" id="{976CC525-9B7A-4980-9B1F-0A027EBB7083}"/>
              </a:ext>
            </a:extLst>
          </p:cNvPr>
          <p:cNvSpPr/>
          <p:nvPr userDrawn="1"/>
        </p:nvSpPr>
        <p:spPr>
          <a:xfrm>
            <a:off x="-1473200" y="4394522"/>
            <a:ext cx="945014" cy="305783"/>
          </a:xfrm>
          <a:prstGeom prst="rect">
            <a:avLst/>
          </a:prstGeom>
          <a:solidFill>
            <a:srgbClr val="ED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#EDF7F5</a:t>
            </a:r>
          </a:p>
        </p:txBody>
      </p:sp>
      <p:sp>
        <p:nvSpPr>
          <p:cNvPr id="29" name="Rechteck 28">
            <a:extLst>
              <a:ext uri="{FF2B5EF4-FFF2-40B4-BE49-F238E27FC236}">
                <a16:creationId xmlns:a16="http://schemas.microsoft.com/office/drawing/2014/main" id="{F894B614-774E-4989-A437-BCD6C3FCA470}"/>
              </a:ext>
            </a:extLst>
          </p:cNvPr>
          <p:cNvSpPr/>
          <p:nvPr userDrawn="1"/>
        </p:nvSpPr>
        <p:spPr>
          <a:xfrm>
            <a:off x="-1473200" y="4974163"/>
            <a:ext cx="945014" cy="305783"/>
          </a:xfrm>
          <a:prstGeom prst="rect">
            <a:avLst/>
          </a:prstGeom>
          <a:solidFill>
            <a:srgbClr val="F0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#F08700</a:t>
            </a:r>
          </a:p>
        </p:txBody>
      </p:sp>
      <p:sp>
        <p:nvSpPr>
          <p:cNvPr id="30" name="Rechteck 29">
            <a:extLst>
              <a:ext uri="{FF2B5EF4-FFF2-40B4-BE49-F238E27FC236}">
                <a16:creationId xmlns:a16="http://schemas.microsoft.com/office/drawing/2014/main" id="{2FE52129-0790-4307-82BF-8B437B5C6D9C}"/>
              </a:ext>
            </a:extLst>
          </p:cNvPr>
          <p:cNvSpPr/>
          <p:nvPr userDrawn="1"/>
        </p:nvSpPr>
        <p:spPr>
          <a:xfrm>
            <a:off x="-1473200" y="5263984"/>
            <a:ext cx="945014" cy="305783"/>
          </a:xfrm>
          <a:prstGeom prst="rect">
            <a:avLst/>
          </a:prstGeom>
          <a:solidFill>
            <a:srgbClr val="F09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#F09A26</a:t>
            </a:r>
          </a:p>
        </p:txBody>
      </p:sp>
      <p:sp>
        <p:nvSpPr>
          <p:cNvPr id="31" name="Rechteck 30">
            <a:extLst>
              <a:ext uri="{FF2B5EF4-FFF2-40B4-BE49-F238E27FC236}">
                <a16:creationId xmlns:a16="http://schemas.microsoft.com/office/drawing/2014/main" id="{79DB7DBE-BAD2-4394-9FB2-9C845FF02D13}"/>
              </a:ext>
            </a:extLst>
          </p:cNvPr>
          <p:cNvSpPr/>
          <p:nvPr userDrawn="1"/>
        </p:nvSpPr>
        <p:spPr>
          <a:xfrm>
            <a:off x="-1473200" y="5553805"/>
            <a:ext cx="945014" cy="305783"/>
          </a:xfrm>
          <a:prstGeom prst="rect">
            <a:avLst/>
          </a:prstGeom>
          <a:solidFill>
            <a:srgbClr val="F5B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#F5B155</a:t>
            </a:r>
          </a:p>
        </p:txBody>
      </p:sp>
      <p:sp>
        <p:nvSpPr>
          <p:cNvPr id="32" name="Rechteck 31">
            <a:extLst>
              <a:ext uri="{FF2B5EF4-FFF2-40B4-BE49-F238E27FC236}">
                <a16:creationId xmlns:a16="http://schemas.microsoft.com/office/drawing/2014/main" id="{7BF172CF-7114-4AA2-AEE3-526AAF99D889}"/>
              </a:ext>
            </a:extLst>
          </p:cNvPr>
          <p:cNvSpPr/>
          <p:nvPr userDrawn="1"/>
        </p:nvSpPr>
        <p:spPr>
          <a:xfrm>
            <a:off x="-1473200" y="5843626"/>
            <a:ext cx="945014" cy="305783"/>
          </a:xfrm>
          <a:prstGeom prst="rect">
            <a:avLst/>
          </a:prstGeom>
          <a:solidFill>
            <a:srgbClr val="F7C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#F7C382</a:t>
            </a:r>
          </a:p>
        </p:txBody>
      </p:sp>
      <p:sp>
        <p:nvSpPr>
          <p:cNvPr id="33" name="Rechteck 32">
            <a:extLst>
              <a:ext uri="{FF2B5EF4-FFF2-40B4-BE49-F238E27FC236}">
                <a16:creationId xmlns:a16="http://schemas.microsoft.com/office/drawing/2014/main" id="{023E1CC0-86C9-4E23-ADF4-9C3CED15223E}"/>
              </a:ext>
            </a:extLst>
          </p:cNvPr>
          <p:cNvSpPr/>
          <p:nvPr userDrawn="1"/>
        </p:nvSpPr>
        <p:spPr>
          <a:xfrm>
            <a:off x="-1473200" y="6133447"/>
            <a:ext cx="945014" cy="305783"/>
          </a:xfrm>
          <a:prstGeom prst="rect">
            <a:avLst/>
          </a:prstGeom>
          <a:solidFill>
            <a:srgbClr val="FAD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#FAD5A5</a:t>
            </a:r>
          </a:p>
        </p:txBody>
      </p:sp>
      <p:sp>
        <p:nvSpPr>
          <p:cNvPr id="34" name="Rechteck 33">
            <a:extLst>
              <a:ext uri="{FF2B5EF4-FFF2-40B4-BE49-F238E27FC236}">
                <a16:creationId xmlns:a16="http://schemas.microsoft.com/office/drawing/2014/main" id="{EC8F2F3A-A6C5-4A66-B397-3EF3A5B455E5}"/>
              </a:ext>
            </a:extLst>
          </p:cNvPr>
          <p:cNvSpPr/>
          <p:nvPr userDrawn="1"/>
        </p:nvSpPr>
        <p:spPr>
          <a:xfrm>
            <a:off x="-1473200" y="6423268"/>
            <a:ext cx="945014" cy="305783"/>
          </a:xfrm>
          <a:prstGeom prst="rect">
            <a:avLst/>
          </a:prstGeom>
          <a:solidFill>
            <a:srgbClr val="FAE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#FAE8CD</a:t>
            </a:r>
          </a:p>
        </p:txBody>
      </p:sp>
      <p:sp>
        <p:nvSpPr>
          <p:cNvPr id="35" name="Rechteck 34">
            <a:extLst>
              <a:ext uri="{FF2B5EF4-FFF2-40B4-BE49-F238E27FC236}">
                <a16:creationId xmlns:a16="http://schemas.microsoft.com/office/drawing/2014/main" id="{3A696A5F-5A60-4CE4-B314-C0E12BDA52FA}"/>
              </a:ext>
            </a:extLst>
          </p:cNvPr>
          <p:cNvSpPr/>
          <p:nvPr userDrawn="1"/>
        </p:nvSpPr>
        <p:spPr>
          <a:xfrm>
            <a:off x="-1473200" y="6713089"/>
            <a:ext cx="945014" cy="305783"/>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#FFF7EB</a:t>
            </a:r>
          </a:p>
        </p:txBody>
      </p:sp>
      <p:sp>
        <p:nvSpPr>
          <p:cNvPr id="49" name="Rechteck 48">
            <a:extLst>
              <a:ext uri="{FF2B5EF4-FFF2-40B4-BE49-F238E27FC236}">
                <a16:creationId xmlns:a16="http://schemas.microsoft.com/office/drawing/2014/main" id="{E875ED88-8288-445C-8A53-3C5269CB4612}"/>
              </a:ext>
            </a:extLst>
          </p:cNvPr>
          <p:cNvSpPr/>
          <p:nvPr userDrawn="1"/>
        </p:nvSpPr>
        <p:spPr>
          <a:xfrm>
            <a:off x="360000" y="935999"/>
            <a:ext cx="135098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oliennummernplatzhalter 6">
            <a:extLst>
              <a:ext uri="{FF2B5EF4-FFF2-40B4-BE49-F238E27FC236}">
                <a16:creationId xmlns:a16="http://schemas.microsoft.com/office/drawing/2014/main" id="{C88D12CC-D29F-4674-A63D-387AB0D6E77D}"/>
              </a:ext>
            </a:extLst>
          </p:cNvPr>
          <p:cNvSpPr>
            <a:spLocks noGrp="1"/>
          </p:cNvSpPr>
          <p:nvPr>
            <p:ph type="sldNum" sz="quarter" idx="4"/>
          </p:nvPr>
        </p:nvSpPr>
        <p:spPr>
          <a:xfrm>
            <a:off x="11470050" y="6498000"/>
            <a:ext cx="360000" cy="360000"/>
          </a:xfrm>
          <a:prstGeom prst="rect">
            <a:avLst/>
          </a:prstGeom>
        </p:spPr>
        <p:txBody>
          <a:bodyPr vert="horz" lIns="0" tIns="0" rIns="0" bIns="0" rtlCol="0" anchor="ctr"/>
          <a:lstStyle>
            <a:lvl1pPr algn="r">
              <a:defRPr sz="900">
                <a:solidFill>
                  <a:srgbClr val="6B6B6B"/>
                </a:solidFill>
              </a:defRPr>
            </a:lvl1pPr>
          </a:lstStyle>
          <a:p>
            <a:fld id="{445C3744-B477-4233-B9C6-71EB688797A7}" type="slidenum">
              <a:rPr lang="de-DE" smtClean="0"/>
              <a:pPr/>
              <a:t>‹#›</a:t>
            </a:fld>
            <a:endParaRPr lang="de-DE"/>
          </a:p>
        </p:txBody>
      </p:sp>
      <p:sp>
        <p:nvSpPr>
          <p:cNvPr id="44" name="Foliennummernplatzhalter 6">
            <a:extLst>
              <a:ext uri="{FF2B5EF4-FFF2-40B4-BE49-F238E27FC236}">
                <a16:creationId xmlns:a16="http://schemas.microsoft.com/office/drawing/2014/main" id="{072C3E17-38A9-460A-BD60-91572E9EB778}"/>
              </a:ext>
            </a:extLst>
          </p:cNvPr>
          <p:cNvSpPr txBox="1">
            <a:spLocks/>
          </p:cNvSpPr>
          <p:nvPr userDrawn="1"/>
        </p:nvSpPr>
        <p:spPr>
          <a:xfrm>
            <a:off x="9228138" y="6498000"/>
            <a:ext cx="2235201" cy="360000"/>
          </a:xfrm>
          <a:prstGeom prst="rect">
            <a:avLst/>
          </a:prstGeom>
        </p:spPr>
        <p:txBody>
          <a:bodyPr vert="horz" lIns="0" tIns="0" rIns="0" bIns="0" rtlCol="0" anchor="ctr"/>
          <a:lstStyle>
            <a:defPPr>
              <a:defRPr lang="de-DE"/>
            </a:defPPr>
            <a:lvl1pPr marL="0" algn="r" defTabSz="914400" rtl="0" eaLnBrk="1" latinLnBrk="0" hangingPunct="1">
              <a:defRPr sz="900" kern="1200">
                <a:solidFill>
                  <a:srgbClr val="6B6B6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alstria office REIT-AG</a:t>
            </a:r>
          </a:p>
        </p:txBody>
      </p:sp>
    </p:spTree>
    <p:extLst>
      <p:ext uri="{BB962C8B-B14F-4D97-AF65-F5344CB8AC3E}">
        <p14:creationId xmlns:p14="http://schemas.microsoft.com/office/powerpoint/2010/main" val="119848939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10" r:id="rId3"/>
    <p:sldLayoutId id="2147483708" r:id="rId4"/>
    <p:sldLayoutId id="2147483709" r:id="rId5"/>
  </p:sldLayoutIdLst>
  <p:hf hdr="0" dt="0"/>
  <p:txStyles>
    <p:titleStyle>
      <a:lvl1pPr algn="l" defTabSz="914400" rtl="0" eaLnBrk="1" latinLnBrk="0" hangingPunct="1">
        <a:lnSpc>
          <a:spcPts val="4200"/>
        </a:lnSpc>
        <a:spcBef>
          <a:spcPct val="0"/>
        </a:spcBef>
        <a:buNone/>
        <a:defRPr sz="4000" b="1" u="none" kern="1200" cap="all" spc="200" baseline="0">
          <a:solidFill>
            <a:schemeClr val="tx1"/>
          </a:solidFill>
          <a:latin typeface="Segoe UI" panose="020B0502040204020203" pitchFamily="34" charset="0"/>
          <a:ea typeface="+mj-ea"/>
          <a:cs typeface="Segoe UI" panose="020B0502040204020203" pitchFamily="34" charset="0"/>
        </a:defRPr>
      </a:lvl1pPr>
    </p:titleStyle>
    <p:bodyStyle>
      <a:lvl1pPr marL="0" indent="0" algn="l" defTabSz="914400" rtl="0" eaLnBrk="1" latinLnBrk="0" hangingPunct="1">
        <a:lnSpc>
          <a:spcPts val="1400"/>
        </a:lnSpc>
        <a:spcBef>
          <a:spcPts val="0"/>
        </a:spcBef>
        <a:buClr>
          <a:schemeClr val="tx2"/>
        </a:buClr>
        <a:buFont typeface="Arial" panose="020B0604020202020204" pitchFamily="34" charset="0"/>
        <a:buNone/>
        <a:defRPr sz="1200" b="0" kern="1200" baseline="0">
          <a:solidFill>
            <a:srgbClr val="000000"/>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ts val="1400"/>
        </a:lnSpc>
        <a:spcBef>
          <a:spcPts val="0"/>
        </a:spcBef>
        <a:buClr>
          <a:schemeClr val="tx2"/>
        </a:buClr>
        <a:buFont typeface="Arial" panose="020B0604020202020204" pitchFamily="34" charset="0"/>
        <a:buNone/>
        <a:defRPr lang="de-DE" sz="1200" kern="1200" baseline="0" dirty="0">
          <a:solidFill>
            <a:srgbClr val="000000"/>
          </a:solidFill>
          <a:latin typeface="Segoe UI" panose="020B0502040204020203" pitchFamily="34" charset="0"/>
          <a:ea typeface="+mn-ea"/>
          <a:cs typeface="Segoe UI" panose="020B0502040204020203" pitchFamily="34" charset="0"/>
        </a:defRPr>
      </a:lvl2pPr>
      <a:lvl3pPr marL="0" indent="0" algn="l" defTabSz="914400" rtl="0" eaLnBrk="1" latinLnBrk="0" hangingPunct="1">
        <a:lnSpc>
          <a:spcPts val="1400"/>
        </a:lnSpc>
        <a:spcBef>
          <a:spcPts val="0"/>
        </a:spcBef>
        <a:buClr>
          <a:schemeClr val="tx2"/>
        </a:buClr>
        <a:buFont typeface="Arial" panose="020B0604020202020204" pitchFamily="34" charset="0"/>
        <a:buNone/>
        <a:defRPr sz="1200" kern="1200">
          <a:solidFill>
            <a:srgbClr val="000000"/>
          </a:solidFill>
          <a:latin typeface="Segoe UI" panose="020B0502040204020203" pitchFamily="34" charset="0"/>
          <a:ea typeface="+mn-ea"/>
          <a:cs typeface="Segoe UI" panose="020B0502040204020203" pitchFamily="34" charset="0"/>
        </a:defRPr>
      </a:lvl3pPr>
      <a:lvl4pPr marL="0" indent="0" algn="l" defTabSz="720000" rtl="0" eaLnBrk="1" latinLnBrk="0" hangingPunct="1">
        <a:lnSpc>
          <a:spcPts val="1400"/>
        </a:lnSpc>
        <a:spcBef>
          <a:spcPts val="0"/>
        </a:spcBef>
        <a:buClr>
          <a:schemeClr val="tx2"/>
        </a:buClr>
        <a:buFont typeface="Arial" panose="020B0604020202020204" pitchFamily="34" charset="0"/>
        <a:buNone/>
        <a:defRPr sz="1200" kern="1200" baseline="0">
          <a:solidFill>
            <a:srgbClr val="000000"/>
          </a:solidFill>
          <a:latin typeface="Segoe UI" panose="020B0502040204020203" pitchFamily="34" charset="0"/>
          <a:ea typeface="+mn-ea"/>
          <a:cs typeface="Segoe UI" panose="020B0502040204020203" pitchFamily="34" charset="0"/>
        </a:defRPr>
      </a:lvl4pPr>
      <a:lvl5pPr marL="1116000" indent="0" algn="l" defTabSz="914400" rtl="0" eaLnBrk="1" latinLnBrk="0" hangingPunct="1">
        <a:lnSpc>
          <a:spcPct val="90000"/>
        </a:lnSpc>
        <a:spcBef>
          <a:spcPts val="500"/>
        </a:spcBef>
        <a:buClr>
          <a:schemeClr val="tx2"/>
        </a:buClr>
        <a:buFont typeface="Arial" panose="020B0604020202020204" pitchFamily="34" charset="0"/>
        <a:buNone/>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32" userDrawn="1">
          <p15:clr>
            <a:srgbClr val="F26B43"/>
          </p15:clr>
        </p15:guide>
        <p15:guide id="2" pos="3840" userDrawn="1">
          <p15:clr>
            <a:srgbClr val="F26B43"/>
          </p15:clr>
        </p15:guide>
        <p15:guide id="4" pos="7452" userDrawn="1">
          <p15:clr>
            <a:srgbClr val="F26B43"/>
          </p15:clr>
        </p15:guide>
        <p15:guide id="6" orient="horz" pos="4094" userDrawn="1">
          <p15:clr>
            <a:srgbClr val="F26B43"/>
          </p15:clr>
        </p15:guide>
        <p15:guide id="9" orient="horz" pos="227" userDrawn="1">
          <p15:clr>
            <a:srgbClr val="F26B43"/>
          </p15:clr>
        </p15:guide>
        <p15:guide id="10" orient="horz" pos="1298" userDrawn="1">
          <p15:clr>
            <a:srgbClr val="F26B43"/>
          </p15:clr>
        </p15:guide>
        <p15:guide id="11" pos="226" userDrawn="1">
          <p15:clr>
            <a:srgbClr val="F26B43"/>
          </p15:clr>
        </p15:guide>
        <p15:guide id="12" orient="horz" pos="974" userDrawn="1">
          <p15:clr>
            <a:srgbClr val="F26B43"/>
          </p15:clr>
        </p15:guide>
        <p15:guide id="13" pos="3727" userDrawn="1">
          <p15:clr>
            <a:srgbClr val="F26B43"/>
          </p15:clr>
        </p15:guide>
        <p15:guide id="14" pos="5586" userDrawn="1">
          <p15:clr>
            <a:srgbClr val="F26B43"/>
          </p15:clr>
        </p15:guide>
        <p15:guide id="15" pos="1862" userDrawn="1">
          <p15:clr>
            <a:srgbClr val="F26B43"/>
          </p15:clr>
        </p15:guide>
        <p15:guide id="16" pos="2090" userDrawn="1">
          <p15:clr>
            <a:srgbClr val="F26B43"/>
          </p15:clr>
        </p15:guide>
        <p15:guide id="17" pos="5813" userDrawn="1">
          <p15:clr>
            <a:srgbClr val="F26B43"/>
          </p15:clr>
        </p15:guide>
        <p15:guide id="18" pos="3953" userDrawn="1">
          <p15:clr>
            <a:srgbClr val="F26B43"/>
          </p15:clr>
        </p15:guide>
        <p15:guide id="19" pos="3783" userDrawn="1">
          <p15:clr>
            <a:srgbClr val="F26B43"/>
          </p15:clr>
        </p15:guide>
        <p15:guide id="20" pos="3896" userDrawn="1">
          <p15:clr>
            <a:srgbClr val="F26B43"/>
          </p15:clr>
        </p15:guide>
        <p15:guide id="21" orient="horz" pos="356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5CDC146-0693-4A87-9DC6-47E9F3728610}"/>
              </a:ext>
            </a:extLst>
          </p:cNvPr>
          <p:cNvSpPr>
            <a:spLocks noGrp="1"/>
          </p:cNvSpPr>
          <p:nvPr>
            <p:ph type="title"/>
          </p:nvPr>
        </p:nvSpPr>
        <p:spPr>
          <a:xfrm>
            <a:off x="360364" y="360000"/>
            <a:ext cx="5735636" cy="1186862"/>
          </a:xfrm>
          <a:prstGeom prst="rect">
            <a:avLst/>
          </a:prstGeom>
        </p:spPr>
        <p:txBody>
          <a:bodyPr vert="horz" lIns="0" tIns="0" rIns="0" bIns="0" rtlCol="0" anchor="t" anchorCtr="0">
            <a:noAutofit/>
          </a:bodyPr>
          <a:lstStyle/>
          <a:p>
            <a:r>
              <a:rPr lang="de-DE" err="1"/>
              <a:t>titel</a:t>
            </a:r>
            <a:r>
              <a:rPr lang="de-DE"/>
              <a:t> </a:t>
            </a:r>
            <a:br>
              <a:rPr lang="de-DE"/>
            </a:br>
            <a:r>
              <a:rPr lang="de-DE"/>
              <a:t>bearbeiten</a:t>
            </a:r>
          </a:p>
        </p:txBody>
      </p:sp>
      <p:sp>
        <p:nvSpPr>
          <p:cNvPr id="13" name="Fußzeilenplatzhalter 12">
            <a:extLst>
              <a:ext uri="{FF2B5EF4-FFF2-40B4-BE49-F238E27FC236}">
                <a16:creationId xmlns:a16="http://schemas.microsoft.com/office/drawing/2014/main" id="{7513BA71-EB43-435D-ACA9-13F351D52E4A}"/>
              </a:ext>
            </a:extLst>
          </p:cNvPr>
          <p:cNvSpPr>
            <a:spLocks noGrp="1"/>
          </p:cNvSpPr>
          <p:nvPr>
            <p:ph type="ftr" sz="quarter" idx="3"/>
          </p:nvPr>
        </p:nvSpPr>
        <p:spPr>
          <a:xfrm>
            <a:off x="360000" y="6498000"/>
            <a:ext cx="3994944" cy="360000"/>
          </a:xfrm>
          <a:prstGeom prst="rect">
            <a:avLst/>
          </a:prstGeom>
        </p:spPr>
        <p:txBody>
          <a:bodyPr vert="horz" lIns="0" tIns="0" rIns="0" bIns="0" rtlCol="0" anchor="ctr"/>
          <a:lstStyle>
            <a:lvl1pPr algn="l">
              <a:defRPr sz="900">
                <a:solidFill>
                  <a:srgbClr val="575757"/>
                </a:solidFill>
              </a:defRPr>
            </a:lvl1pPr>
          </a:lstStyle>
          <a:p>
            <a:r>
              <a:rPr lang="de-DE"/>
              <a:t>First half </a:t>
            </a:r>
            <a:r>
              <a:rPr lang="de-DE" err="1"/>
              <a:t>of</a:t>
            </a:r>
            <a:r>
              <a:rPr lang="de-DE"/>
              <a:t> 2021</a:t>
            </a:r>
          </a:p>
        </p:txBody>
      </p:sp>
      <p:sp>
        <p:nvSpPr>
          <p:cNvPr id="6" name="Textplatzhalter 5">
            <a:extLst>
              <a:ext uri="{FF2B5EF4-FFF2-40B4-BE49-F238E27FC236}">
                <a16:creationId xmlns:a16="http://schemas.microsoft.com/office/drawing/2014/main" id="{7462F28B-1315-4E5A-983D-F52C973D7698}"/>
              </a:ext>
            </a:extLst>
          </p:cNvPr>
          <p:cNvSpPr>
            <a:spLocks noGrp="1"/>
          </p:cNvSpPr>
          <p:nvPr>
            <p:ph type="body" idx="1"/>
          </p:nvPr>
        </p:nvSpPr>
        <p:spPr>
          <a:xfrm>
            <a:off x="360362" y="1905722"/>
            <a:ext cx="5735637" cy="4322329"/>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3"/>
            <a:r>
              <a:rPr lang="de-DE"/>
              <a:t>Fünfte Ebene		</a:t>
            </a:r>
          </a:p>
        </p:txBody>
      </p:sp>
      <p:sp>
        <p:nvSpPr>
          <p:cNvPr id="36" name="Foliennummernplatzhalter 6">
            <a:extLst>
              <a:ext uri="{FF2B5EF4-FFF2-40B4-BE49-F238E27FC236}">
                <a16:creationId xmlns:a16="http://schemas.microsoft.com/office/drawing/2014/main" id="{B2C3CEC7-D149-4518-8CAF-693252C7CF43}"/>
              </a:ext>
            </a:extLst>
          </p:cNvPr>
          <p:cNvSpPr>
            <a:spLocks noGrp="1"/>
          </p:cNvSpPr>
          <p:nvPr>
            <p:ph type="sldNum" sz="quarter" idx="4"/>
          </p:nvPr>
        </p:nvSpPr>
        <p:spPr>
          <a:xfrm>
            <a:off x="11470050" y="6498000"/>
            <a:ext cx="360000" cy="360000"/>
          </a:xfrm>
          <a:prstGeom prst="rect">
            <a:avLst/>
          </a:prstGeom>
        </p:spPr>
        <p:txBody>
          <a:bodyPr vert="horz" lIns="0" tIns="0" rIns="0" bIns="0" rtlCol="0" anchor="ctr"/>
          <a:lstStyle>
            <a:lvl1pPr algn="r">
              <a:defRPr sz="900">
                <a:solidFill>
                  <a:srgbClr val="6B6B6B"/>
                </a:solidFill>
              </a:defRPr>
            </a:lvl1pPr>
          </a:lstStyle>
          <a:p>
            <a:fld id="{445C3744-B477-4233-B9C6-71EB688797A7}" type="slidenum">
              <a:rPr lang="de-DE" smtClean="0"/>
              <a:pPr/>
              <a:t>‹#›</a:t>
            </a:fld>
            <a:endParaRPr lang="de-DE"/>
          </a:p>
        </p:txBody>
      </p:sp>
      <p:sp>
        <p:nvSpPr>
          <p:cNvPr id="45" name="Textfeld 44">
            <a:extLst>
              <a:ext uri="{FF2B5EF4-FFF2-40B4-BE49-F238E27FC236}">
                <a16:creationId xmlns:a16="http://schemas.microsoft.com/office/drawing/2014/main" id="{2E4D9499-3F99-4F2E-A3E9-4E4621DDBCD7}"/>
              </a:ext>
            </a:extLst>
          </p:cNvPr>
          <p:cNvSpPr txBox="1"/>
          <p:nvPr userDrawn="1"/>
        </p:nvSpPr>
        <p:spPr>
          <a:xfrm>
            <a:off x="9233612" y="6498000"/>
            <a:ext cx="2236438" cy="360000"/>
          </a:xfrm>
          <a:prstGeom prst="rect">
            <a:avLst/>
          </a:prstGeom>
          <a:noFill/>
        </p:spPr>
        <p:txBody>
          <a:bodyPr wrap="square" lIns="0" tIns="0" rIns="0" bIns="0" rtlCol="0" anchor="ctr" anchorCtr="0">
            <a:noAutofit/>
          </a:bodyPr>
          <a:lstStyle/>
          <a:p>
            <a:pPr marL="0" indent="0" algn="r" defTabSz="914400" rtl="0" eaLnBrk="1" latinLnBrk="0" hangingPunct="1">
              <a:lnSpc>
                <a:spcPts val="1400"/>
              </a:lnSpc>
              <a:spcBef>
                <a:spcPts val="0"/>
              </a:spcBef>
              <a:buClr>
                <a:schemeClr val="tx2"/>
              </a:buClr>
              <a:buFont typeface="Arial" panose="020B0604020202020204" pitchFamily="34" charset="0"/>
              <a:buNone/>
            </a:pPr>
            <a:r>
              <a:rPr lang="de-DE" sz="900" kern="1200">
                <a:solidFill>
                  <a:srgbClr val="575757"/>
                </a:solidFill>
                <a:latin typeface="Segoe UI" panose="020B0502040204020203" pitchFamily="34" charset="0"/>
                <a:ea typeface="+mn-ea"/>
                <a:cs typeface="Segoe UI" panose="020B0502040204020203" pitchFamily="34" charset="0"/>
              </a:rPr>
              <a:t>alstria office REIT-AG</a:t>
            </a:r>
          </a:p>
        </p:txBody>
      </p:sp>
      <p:sp>
        <p:nvSpPr>
          <p:cNvPr id="67" name="Rechteck 66">
            <a:extLst>
              <a:ext uri="{FF2B5EF4-FFF2-40B4-BE49-F238E27FC236}">
                <a16:creationId xmlns:a16="http://schemas.microsoft.com/office/drawing/2014/main" id="{A5F609D6-29EF-4127-AA2F-B3411A1CD20E}"/>
              </a:ext>
            </a:extLst>
          </p:cNvPr>
          <p:cNvSpPr/>
          <p:nvPr userDrawn="1"/>
        </p:nvSpPr>
        <p:spPr>
          <a:xfrm>
            <a:off x="-1473200" y="334459"/>
            <a:ext cx="945014" cy="30578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#000000</a:t>
            </a:r>
          </a:p>
        </p:txBody>
      </p:sp>
      <p:sp>
        <p:nvSpPr>
          <p:cNvPr id="68" name="Rechteck 67">
            <a:extLst>
              <a:ext uri="{FF2B5EF4-FFF2-40B4-BE49-F238E27FC236}">
                <a16:creationId xmlns:a16="http://schemas.microsoft.com/office/drawing/2014/main" id="{161EE29C-5EEC-4E42-B428-B2EC07B0937C}"/>
              </a:ext>
            </a:extLst>
          </p:cNvPr>
          <p:cNvSpPr/>
          <p:nvPr userDrawn="1"/>
        </p:nvSpPr>
        <p:spPr>
          <a:xfrm>
            <a:off x="-1473200" y="624280"/>
            <a:ext cx="945014" cy="305783"/>
          </a:xfrm>
          <a:prstGeom prst="rect">
            <a:avLst/>
          </a:prstGeom>
          <a:solidFill>
            <a:srgbClr val="57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#575757</a:t>
            </a:r>
          </a:p>
        </p:txBody>
      </p:sp>
      <p:sp>
        <p:nvSpPr>
          <p:cNvPr id="69" name="Rechteck 68">
            <a:extLst>
              <a:ext uri="{FF2B5EF4-FFF2-40B4-BE49-F238E27FC236}">
                <a16:creationId xmlns:a16="http://schemas.microsoft.com/office/drawing/2014/main" id="{F105669F-7821-4F8E-8A14-B535E2628D77}"/>
              </a:ext>
            </a:extLst>
          </p:cNvPr>
          <p:cNvSpPr/>
          <p:nvPr userDrawn="1"/>
        </p:nvSpPr>
        <p:spPr>
          <a:xfrm>
            <a:off x="-1473200" y="914101"/>
            <a:ext cx="945014" cy="305783"/>
          </a:xfrm>
          <a:prstGeom prst="rect">
            <a:avLst/>
          </a:prstGeom>
          <a:solidFill>
            <a:srgbClr val="868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#868686</a:t>
            </a:r>
          </a:p>
        </p:txBody>
      </p:sp>
      <p:sp>
        <p:nvSpPr>
          <p:cNvPr id="70" name="Rechteck 69">
            <a:extLst>
              <a:ext uri="{FF2B5EF4-FFF2-40B4-BE49-F238E27FC236}">
                <a16:creationId xmlns:a16="http://schemas.microsoft.com/office/drawing/2014/main" id="{9BF05A89-01BF-4225-91C3-7B0673C6E8D8}"/>
              </a:ext>
            </a:extLst>
          </p:cNvPr>
          <p:cNvSpPr/>
          <p:nvPr userDrawn="1"/>
        </p:nvSpPr>
        <p:spPr>
          <a:xfrm>
            <a:off x="-1473200" y="1203922"/>
            <a:ext cx="945014" cy="305783"/>
          </a:xfrm>
          <a:prstGeom prst="rect">
            <a:avLst/>
          </a:prstGeom>
          <a:solidFill>
            <a:srgbClr val="9B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#9B9B9B</a:t>
            </a:r>
          </a:p>
        </p:txBody>
      </p:sp>
      <p:sp>
        <p:nvSpPr>
          <p:cNvPr id="71" name="Rechteck 70">
            <a:extLst>
              <a:ext uri="{FF2B5EF4-FFF2-40B4-BE49-F238E27FC236}">
                <a16:creationId xmlns:a16="http://schemas.microsoft.com/office/drawing/2014/main" id="{90646D40-A48B-46B2-9E19-792212E399D8}"/>
              </a:ext>
            </a:extLst>
          </p:cNvPr>
          <p:cNvSpPr/>
          <p:nvPr userDrawn="1"/>
        </p:nvSpPr>
        <p:spPr>
          <a:xfrm>
            <a:off x="-1473200" y="1493743"/>
            <a:ext cx="945014" cy="305783"/>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#C6C6C6</a:t>
            </a:r>
          </a:p>
        </p:txBody>
      </p:sp>
      <p:sp>
        <p:nvSpPr>
          <p:cNvPr id="72" name="Rechteck 71">
            <a:extLst>
              <a:ext uri="{FF2B5EF4-FFF2-40B4-BE49-F238E27FC236}">
                <a16:creationId xmlns:a16="http://schemas.microsoft.com/office/drawing/2014/main" id="{7CD712EC-913B-4F44-90F0-FCCAA72BD789}"/>
              </a:ext>
            </a:extLst>
          </p:cNvPr>
          <p:cNvSpPr/>
          <p:nvPr userDrawn="1"/>
        </p:nvSpPr>
        <p:spPr>
          <a:xfrm>
            <a:off x="-1473200" y="1783564"/>
            <a:ext cx="945014" cy="30578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#D9D9D9</a:t>
            </a:r>
          </a:p>
        </p:txBody>
      </p:sp>
      <p:sp>
        <p:nvSpPr>
          <p:cNvPr id="73" name="Rechteck 72">
            <a:extLst>
              <a:ext uri="{FF2B5EF4-FFF2-40B4-BE49-F238E27FC236}">
                <a16:creationId xmlns:a16="http://schemas.microsoft.com/office/drawing/2014/main" id="{BD4736A4-1F30-4ABB-8E9C-BC21FEC50540}"/>
              </a:ext>
            </a:extLst>
          </p:cNvPr>
          <p:cNvSpPr/>
          <p:nvPr userDrawn="1"/>
        </p:nvSpPr>
        <p:spPr>
          <a:xfrm>
            <a:off x="-1473200" y="2073385"/>
            <a:ext cx="945014" cy="3057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#ECECEC</a:t>
            </a:r>
          </a:p>
        </p:txBody>
      </p:sp>
      <p:sp>
        <p:nvSpPr>
          <p:cNvPr id="74" name="Rechteck 73">
            <a:extLst>
              <a:ext uri="{FF2B5EF4-FFF2-40B4-BE49-F238E27FC236}">
                <a16:creationId xmlns:a16="http://schemas.microsoft.com/office/drawing/2014/main" id="{F7B5B63B-4F89-4917-9C7E-B617DC765738}"/>
              </a:ext>
            </a:extLst>
          </p:cNvPr>
          <p:cNvSpPr/>
          <p:nvPr userDrawn="1"/>
        </p:nvSpPr>
        <p:spPr>
          <a:xfrm>
            <a:off x="-1473200" y="2655596"/>
            <a:ext cx="945014" cy="305783"/>
          </a:xfrm>
          <a:prstGeom prst="rect">
            <a:avLst/>
          </a:prstGeom>
          <a:solidFill>
            <a:srgbClr val="008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#008773</a:t>
            </a:r>
          </a:p>
        </p:txBody>
      </p:sp>
      <p:sp>
        <p:nvSpPr>
          <p:cNvPr id="75" name="Rechteck 74">
            <a:extLst>
              <a:ext uri="{FF2B5EF4-FFF2-40B4-BE49-F238E27FC236}">
                <a16:creationId xmlns:a16="http://schemas.microsoft.com/office/drawing/2014/main" id="{981D35EE-7DDC-4274-9948-A1EB523C0862}"/>
              </a:ext>
            </a:extLst>
          </p:cNvPr>
          <p:cNvSpPr/>
          <p:nvPr userDrawn="1"/>
        </p:nvSpPr>
        <p:spPr>
          <a:xfrm>
            <a:off x="-1473200" y="2945417"/>
            <a:ext cx="945014" cy="305783"/>
          </a:xfrm>
          <a:prstGeom prst="rect">
            <a:avLst/>
          </a:prstGeom>
          <a:solidFill>
            <a:srgbClr val="199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#199381</a:t>
            </a:r>
          </a:p>
        </p:txBody>
      </p:sp>
      <p:sp>
        <p:nvSpPr>
          <p:cNvPr id="76" name="Rechteck 75">
            <a:extLst>
              <a:ext uri="{FF2B5EF4-FFF2-40B4-BE49-F238E27FC236}">
                <a16:creationId xmlns:a16="http://schemas.microsoft.com/office/drawing/2014/main" id="{DC31E45A-5991-4BF1-A451-9DC49A6F01DA}"/>
              </a:ext>
            </a:extLst>
          </p:cNvPr>
          <p:cNvSpPr/>
          <p:nvPr userDrawn="1"/>
        </p:nvSpPr>
        <p:spPr>
          <a:xfrm>
            <a:off x="-1473200" y="3235238"/>
            <a:ext cx="945014" cy="305783"/>
          </a:xfrm>
          <a:prstGeom prst="rect">
            <a:avLst/>
          </a:prstGeom>
          <a:solidFill>
            <a:srgbClr val="40A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#40A596</a:t>
            </a:r>
          </a:p>
        </p:txBody>
      </p:sp>
      <p:sp>
        <p:nvSpPr>
          <p:cNvPr id="77" name="Rechteck 76">
            <a:extLst>
              <a:ext uri="{FF2B5EF4-FFF2-40B4-BE49-F238E27FC236}">
                <a16:creationId xmlns:a16="http://schemas.microsoft.com/office/drawing/2014/main" id="{2F455CFF-13F7-4BAF-8A02-4C3C9AFA3957}"/>
              </a:ext>
            </a:extLst>
          </p:cNvPr>
          <p:cNvSpPr/>
          <p:nvPr userDrawn="1"/>
        </p:nvSpPr>
        <p:spPr>
          <a:xfrm>
            <a:off x="-1473200" y="3525059"/>
            <a:ext cx="945014" cy="305783"/>
          </a:xfrm>
          <a:prstGeom prst="rect">
            <a:avLst/>
          </a:prstGeom>
          <a:solidFill>
            <a:srgbClr val="73B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#73BDB2</a:t>
            </a:r>
          </a:p>
        </p:txBody>
      </p:sp>
      <p:sp>
        <p:nvSpPr>
          <p:cNvPr id="78" name="Rechteck 77">
            <a:extLst>
              <a:ext uri="{FF2B5EF4-FFF2-40B4-BE49-F238E27FC236}">
                <a16:creationId xmlns:a16="http://schemas.microsoft.com/office/drawing/2014/main" id="{9E9555F2-90E5-4E70-8DC8-63FE885A2A39}"/>
              </a:ext>
            </a:extLst>
          </p:cNvPr>
          <p:cNvSpPr/>
          <p:nvPr userDrawn="1"/>
        </p:nvSpPr>
        <p:spPr>
          <a:xfrm>
            <a:off x="-1473200" y="3814880"/>
            <a:ext cx="945014" cy="305783"/>
          </a:xfrm>
          <a:prstGeom prst="rect">
            <a:avLst/>
          </a:prstGeom>
          <a:solidFill>
            <a:srgbClr val="A6D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#A6D5CE</a:t>
            </a:r>
          </a:p>
        </p:txBody>
      </p:sp>
      <p:sp>
        <p:nvSpPr>
          <p:cNvPr id="79" name="Rechteck 78">
            <a:extLst>
              <a:ext uri="{FF2B5EF4-FFF2-40B4-BE49-F238E27FC236}">
                <a16:creationId xmlns:a16="http://schemas.microsoft.com/office/drawing/2014/main" id="{5E918C7E-8475-4FB5-93E5-5F40417CC994}"/>
              </a:ext>
            </a:extLst>
          </p:cNvPr>
          <p:cNvSpPr/>
          <p:nvPr userDrawn="1"/>
        </p:nvSpPr>
        <p:spPr>
          <a:xfrm>
            <a:off x="-1473200" y="4104701"/>
            <a:ext cx="945014" cy="305783"/>
          </a:xfrm>
          <a:prstGeom prst="rect">
            <a:avLst/>
          </a:prstGeom>
          <a:solidFill>
            <a:srgbClr val="CCE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#CCE7E3</a:t>
            </a:r>
          </a:p>
        </p:txBody>
      </p:sp>
      <p:sp>
        <p:nvSpPr>
          <p:cNvPr id="80" name="Rechteck 79">
            <a:extLst>
              <a:ext uri="{FF2B5EF4-FFF2-40B4-BE49-F238E27FC236}">
                <a16:creationId xmlns:a16="http://schemas.microsoft.com/office/drawing/2014/main" id="{FC4D2613-96CB-40C2-B348-BDB3AFB23397}"/>
              </a:ext>
            </a:extLst>
          </p:cNvPr>
          <p:cNvSpPr/>
          <p:nvPr userDrawn="1"/>
        </p:nvSpPr>
        <p:spPr>
          <a:xfrm>
            <a:off x="-1473200" y="4394522"/>
            <a:ext cx="945014" cy="305783"/>
          </a:xfrm>
          <a:prstGeom prst="rect">
            <a:avLst/>
          </a:prstGeom>
          <a:solidFill>
            <a:srgbClr val="ED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#EDF7F5</a:t>
            </a:r>
          </a:p>
        </p:txBody>
      </p:sp>
      <p:sp>
        <p:nvSpPr>
          <p:cNvPr id="81" name="Rechteck 80">
            <a:extLst>
              <a:ext uri="{FF2B5EF4-FFF2-40B4-BE49-F238E27FC236}">
                <a16:creationId xmlns:a16="http://schemas.microsoft.com/office/drawing/2014/main" id="{05798241-BED7-4C05-9A0A-B6D5D4EED467}"/>
              </a:ext>
            </a:extLst>
          </p:cNvPr>
          <p:cNvSpPr/>
          <p:nvPr userDrawn="1"/>
        </p:nvSpPr>
        <p:spPr>
          <a:xfrm>
            <a:off x="-1473200" y="4974163"/>
            <a:ext cx="945014" cy="305783"/>
          </a:xfrm>
          <a:prstGeom prst="rect">
            <a:avLst/>
          </a:prstGeom>
          <a:solidFill>
            <a:srgbClr val="F0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#F08700</a:t>
            </a:r>
          </a:p>
        </p:txBody>
      </p:sp>
      <p:sp>
        <p:nvSpPr>
          <p:cNvPr id="82" name="Rechteck 81">
            <a:extLst>
              <a:ext uri="{FF2B5EF4-FFF2-40B4-BE49-F238E27FC236}">
                <a16:creationId xmlns:a16="http://schemas.microsoft.com/office/drawing/2014/main" id="{FC4B1ACA-39D5-4110-95B1-5C00DD926D91}"/>
              </a:ext>
            </a:extLst>
          </p:cNvPr>
          <p:cNvSpPr/>
          <p:nvPr userDrawn="1"/>
        </p:nvSpPr>
        <p:spPr>
          <a:xfrm>
            <a:off x="-1473200" y="5263984"/>
            <a:ext cx="945014" cy="305783"/>
          </a:xfrm>
          <a:prstGeom prst="rect">
            <a:avLst/>
          </a:prstGeom>
          <a:solidFill>
            <a:srgbClr val="F09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#F09A26</a:t>
            </a:r>
          </a:p>
        </p:txBody>
      </p:sp>
      <p:sp>
        <p:nvSpPr>
          <p:cNvPr id="83" name="Rechteck 82">
            <a:extLst>
              <a:ext uri="{FF2B5EF4-FFF2-40B4-BE49-F238E27FC236}">
                <a16:creationId xmlns:a16="http://schemas.microsoft.com/office/drawing/2014/main" id="{43A663A9-A325-4D80-99FB-537F88735F07}"/>
              </a:ext>
            </a:extLst>
          </p:cNvPr>
          <p:cNvSpPr/>
          <p:nvPr userDrawn="1"/>
        </p:nvSpPr>
        <p:spPr>
          <a:xfrm>
            <a:off x="-1473200" y="5553805"/>
            <a:ext cx="945014" cy="305783"/>
          </a:xfrm>
          <a:prstGeom prst="rect">
            <a:avLst/>
          </a:prstGeom>
          <a:solidFill>
            <a:srgbClr val="F5B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#F5B155</a:t>
            </a:r>
          </a:p>
        </p:txBody>
      </p:sp>
      <p:sp>
        <p:nvSpPr>
          <p:cNvPr id="84" name="Rechteck 83">
            <a:extLst>
              <a:ext uri="{FF2B5EF4-FFF2-40B4-BE49-F238E27FC236}">
                <a16:creationId xmlns:a16="http://schemas.microsoft.com/office/drawing/2014/main" id="{C7699B12-2EBC-4203-B6DE-B85AD172A5C3}"/>
              </a:ext>
            </a:extLst>
          </p:cNvPr>
          <p:cNvSpPr/>
          <p:nvPr userDrawn="1"/>
        </p:nvSpPr>
        <p:spPr>
          <a:xfrm>
            <a:off x="-1473200" y="5843626"/>
            <a:ext cx="945014" cy="305783"/>
          </a:xfrm>
          <a:prstGeom prst="rect">
            <a:avLst/>
          </a:prstGeom>
          <a:solidFill>
            <a:srgbClr val="F7C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#F7C382</a:t>
            </a:r>
          </a:p>
        </p:txBody>
      </p:sp>
      <p:sp>
        <p:nvSpPr>
          <p:cNvPr id="85" name="Rechteck 84">
            <a:extLst>
              <a:ext uri="{FF2B5EF4-FFF2-40B4-BE49-F238E27FC236}">
                <a16:creationId xmlns:a16="http://schemas.microsoft.com/office/drawing/2014/main" id="{228B4199-6C26-4AFE-B965-A304DBAA18B4}"/>
              </a:ext>
            </a:extLst>
          </p:cNvPr>
          <p:cNvSpPr/>
          <p:nvPr userDrawn="1"/>
        </p:nvSpPr>
        <p:spPr>
          <a:xfrm>
            <a:off x="-1473200" y="6133447"/>
            <a:ext cx="945014" cy="305783"/>
          </a:xfrm>
          <a:prstGeom prst="rect">
            <a:avLst/>
          </a:prstGeom>
          <a:solidFill>
            <a:srgbClr val="FAD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#FAD5A5</a:t>
            </a:r>
          </a:p>
        </p:txBody>
      </p:sp>
      <p:sp>
        <p:nvSpPr>
          <p:cNvPr id="86" name="Rechteck 85">
            <a:extLst>
              <a:ext uri="{FF2B5EF4-FFF2-40B4-BE49-F238E27FC236}">
                <a16:creationId xmlns:a16="http://schemas.microsoft.com/office/drawing/2014/main" id="{620DD604-1710-48F3-8553-803AEE9A4E1D}"/>
              </a:ext>
            </a:extLst>
          </p:cNvPr>
          <p:cNvSpPr/>
          <p:nvPr userDrawn="1"/>
        </p:nvSpPr>
        <p:spPr>
          <a:xfrm>
            <a:off x="-1473200" y="6423268"/>
            <a:ext cx="945014" cy="305783"/>
          </a:xfrm>
          <a:prstGeom prst="rect">
            <a:avLst/>
          </a:prstGeom>
          <a:solidFill>
            <a:srgbClr val="FAE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#FAE8CD</a:t>
            </a:r>
          </a:p>
        </p:txBody>
      </p:sp>
      <p:sp>
        <p:nvSpPr>
          <p:cNvPr id="87" name="Rechteck 86">
            <a:extLst>
              <a:ext uri="{FF2B5EF4-FFF2-40B4-BE49-F238E27FC236}">
                <a16:creationId xmlns:a16="http://schemas.microsoft.com/office/drawing/2014/main" id="{7B25830F-68F6-40F1-BCE3-1281E6749FAC}"/>
              </a:ext>
            </a:extLst>
          </p:cNvPr>
          <p:cNvSpPr/>
          <p:nvPr userDrawn="1"/>
        </p:nvSpPr>
        <p:spPr>
          <a:xfrm>
            <a:off x="-1473200" y="6713089"/>
            <a:ext cx="945014" cy="305783"/>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#FFF7EB</a:t>
            </a:r>
          </a:p>
        </p:txBody>
      </p:sp>
      <p:sp>
        <p:nvSpPr>
          <p:cNvPr id="44" name="Rechteck 43">
            <a:extLst>
              <a:ext uri="{FF2B5EF4-FFF2-40B4-BE49-F238E27FC236}">
                <a16:creationId xmlns:a16="http://schemas.microsoft.com/office/drawing/2014/main" id="{170BD8AD-201E-48E3-B3F8-66385B9AD805}"/>
              </a:ext>
            </a:extLst>
          </p:cNvPr>
          <p:cNvSpPr/>
          <p:nvPr userDrawn="1"/>
        </p:nvSpPr>
        <p:spPr>
          <a:xfrm>
            <a:off x="360000" y="1440000"/>
            <a:ext cx="135098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89931007"/>
      </p:ext>
    </p:extLst>
  </p:cSld>
  <p:clrMap bg1="lt1" tx1="dk1" bg2="lt2" tx2="dk2" accent1="accent1" accent2="accent2" accent3="accent3" accent4="accent4" accent5="accent5" accent6="accent6" hlink="hlink" folHlink="folHlink"/>
  <p:sldLayoutIdLst>
    <p:sldLayoutId id="2147483684" r:id="rId1"/>
    <p:sldLayoutId id="2147483713" r:id="rId2"/>
    <p:sldLayoutId id="2147483682" r:id="rId3"/>
    <p:sldLayoutId id="2147483683" r:id="rId4"/>
  </p:sldLayoutIdLst>
  <p:hf hdr="0" dt="0"/>
  <p:txStyles>
    <p:titleStyle>
      <a:lvl1pPr algn="l" defTabSz="914400" rtl="0" eaLnBrk="1" latinLnBrk="0" hangingPunct="1">
        <a:lnSpc>
          <a:spcPts val="4200"/>
        </a:lnSpc>
        <a:spcBef>
          <a:spcPct val="0"/>
        </a:spcBef>
        <a:buNone/>
        <a:defRPr sz="4000" b="1" u="none" kern="1200" cap="all" baseline="0">
          <a:solidFill>
            <a:schemeClr val="tx1"/>
          </a:solidFill>
          <a:latin typeface="Segoe UI" panose="020B0502040204020203" pitchFamily="34" charset="0"/>
          <a:ea typeface="+mj-ea"/>
          <a:cs typeface="Segoe UI" panose="020B0502040204020203" pitchFamily="34" charset="0"/>
        </a:defRPr>
      </a:lvl1pPr>
    </p:titleStyle>
    <p:bodyStyle>
      <a:lvl1pPr marL="0" indent="0" algn="l" defTabSz="914400" rtl="0" eaLnBrk="1" latinLnBrk="0" hangingPunct="1">
        <a:lnSpc>
          <a:spcPts val="1400"/>
        </a:lnSpc>
        <a:spcBef>
          <a:spcPts val="0"/>
        </a:spcBef>
        <a:buClr>
          <a:schemeClr val="tx2"/>
        </a:buClr>
        <a:buFont typeface="Arial" panose="020B0604020202020204" pitchFamily="34" charset="0"/>
        <a:buNone/>
        <a:defRPr sz="1200" b="0" kern="1200" baseline="0">
          <a:solidFill>
            <a:srgbClr val="000000"/>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ts val="1400"/>
        </a:lnSpc>
        <a:spcBef>
          <a:spcPts val="0"/>
        </a:spcBef>
        <a:buClr>
          <a:schemeClr val="tx2"/>
        </a:buClr>
        <a:buFont typeface="Arial" panose="020B0604020202020204" pitchFamily="34" charset="0"/>
        <a:buNone/>
        <a:defRPr lang="de-DE" sz="1200" kern="1200" baseline="0" dirty="0">
          <a:solidFill>
            <a:srgbClr val="000000"/>
          </a:solidFill>
          <a:latin typeface="Segoe UI" panose="020B0502040204020203" pitchFamily="34" charset="0"/>
          <a:ea typeface="+mn-ea"/>
          <a:cs typeface="Segoe UI" panose="020B0502040204020203" pitchFamily="34" charset="0"/>
        </a:defRPr>
      </a:lvl2pPr>
      <a:lvl3pPr marL="0" indent="0" algn="l" defTabSz="914400" rtl="0" eaLnBrk="1" latinLnBrk="0" hangingPunct="1">
        <a:lnSpc>
          <a:spcPts val="1400"/>
        </a:lnSpc>
        <a:spcBef>
          <a:spcPts val="0"/>
        </a:spcBef>
        <a:buClr>
          <a:schemeClr val="tx2"/>
        </a:buClr>
        <a:buFont typeface="Arial" panose="020B0604020202020204" pitchFamily="34" charset="0"/>
        <a:buNone/>
        <a:defRPr sz="1200" kern="1200">
          <a:solidFill>
            <a:srgbClr val="000000"/>
          </a:solidFill>
          <a:latin typeface="Segoe UI" panose="020B0502040204020203" pitchFamily="34" charset="0"/>
          <a:ea typeface="+mn-ea"/>
          <a:cs typeface="Segoe UI" panose="020B0502040204020203" pitchFamily="34" charset="0"/>
        </a:defRPr>
      </a:lvl3pPr>
      <a:lvl4pPr marL="0" indent="0" algn="l" defTabSz="720000" rtl="0" eaLnBrk="1" latinLnBrk="0" hangingPunct="1">
        <a:lnSpc>
          <a:spcPts val="1400"/>
        </a:lnSpc>
        <a:spcBef>
          <a:spcPts val="0"/>
        </a:spcBef>
        <a:buClr>
          <a:schemeClr val="tx2"/>
        </a:buClr>
        <a:buFont typeface="Arial" panose="020B0604020202020204" pitchFamily="34" charset="0"/>
        <a:buNone/>
        <a:defRPr sz="1200" kern="1200" baseline="0">
          <a:solidFill>
            <a:srgbClr val="000000"/>
          </a:solidFill>
          <a:latin typeface="Segoe UI" panose="020B0502040204020203" pitchFamily="34" charset="0"/>
          <a:ea typeface="+mn-ea"/>
          <a:cs typeface="Segoe UI" panose="020B0502040204020203" pitchFamily="34" charset="0"/>
        </a:defRPr>
      </a:lvl4pPr>
      <a:lvl5pPr marL="1116000" indent="0" algn="l" defTabSz="914400" rtl="0" eaLnBrk="1" latinLnBrk="0" hangingPunct="1">
        <a:lnSpc>
          <a:spcPct val="90000"/>
        </a:lnSpc>
        <a:spcBef>
          <a:spcPts val="500"/>
        </a:spcBef>
        <a:buClr>
          <a:schemeClr val="tx2"/>
        </a:buClr>
        <a:buFont typeface="Arial" panose="020B0604020202020204" pitchFamily="34" charset="0"/>
        <a:buNone/>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32" userDrawn="1">
          <p15:clr>
            <a:srgbClr val="F26B43"/>
          </p15:clr>
        </p15:guide>
        <p15:guide id="2" pos="3840" userDrawn="1">
          <p15:clr>
            <a:srgbClr val="F26B43"/>
          </p15:clr>
        </p15:guide>
        <p15:guide id="4" pos="7452" userDrawn="1">
          <p15:clr>
            <a:srgbClr val="F26B43"/>
          </p15:clr>
        </p15:guide>
        <p15:guide id="6" orient="horz" pos="4094" userDrawn="1">
          <p15:clr>
            <a:srgbClr val="F26B43"/>
          </p15:clr>
        </p15:guide>
        <p15:guide id="9" orient="horz" pos="227" userDrawn="1">
          <p15:clr>
            <a:srgbClr val="F26B43"/>
          </p15:clr>
        </p15:guide>
        <p15:guide id="10" orient="horz" pos="749" userDrawn="1">
          <p15:clr>
            <a:srgbClr val="F26B43"/>
          </p15:clr>
        </p15:guide>
        <p15:guide id="11" pos="226" userDrawn="1">
          <p15:clr>
            <a:srgbClr val="F26B43"/>
          </p15:clr>
        </p15:guide>
        <p15:guide id="12" orient="horz" pos="974" userDrawn="1">
          <p15:clr>
            <a:srgbClr val="F26B43"/>
          </p15:clr>
        </p15:guide>
        <p15:guide id="13" pos="3727" userDrawn="1">
          <p15:clr>
            <a:srgbClr val="F26B43"/>
          </p15:clr>
        </p15:guide>
        <p15:guide id="14" pos="5586" userDrawn="1">
          <p15:clr>
            <a:srgbClr val="F26B43"/>
          </p15:clr>
        </p15:guide>
        <p15:guide id="15" pos="1862" userDrawn="1">
          <p15:clr>
            <a:srgbClr val="F26B43"/>
          </p15:clr>
        </p15:guide>
        <p15:guide id="16" pos="2090" userDrawn="1">
          <p15:clr>
            <a:srgbClr val="F26B43"/>
          </p15:clr>
        </p15:guide>
        <p15:guide id="17" pos="5813" userDrawn="1">
          <p15:clr>
            <a:srgbClr val="F26B43"/>
          </p15:clr>
        </p15:guide>
        <p15:guide id="18" pos="3953" userDrawn="1">
          <p15:clr>
            <a:srgbClr val="F26B43"/>
          </p15:clr>
        </p15:guide>
        <p15:guide id="19" pos="3783" userDrawn="1">
          <p15:clr>
            <a:srgbClr val="F26B43"/>
          </p15:clr>
        </p15:guide>
        <p15:guide id="20" pos="389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5CDC146-0693-4A87-9DC6-47E9F3728610}"/>
              </a:ext>
            </a:extLst>
          </p:cNvPr>
          <p:cNvSpPr>
            <a:spLocks noGrp="1"/>
          </p:cNvSpPr>
          <p:nvPr>
            <p:ph type="title"/>
          </p:nvPr>
        </p:nvSpPr>
        <p:spPr>
          <a:xfrm>
            <a:off x="360363" y="360000"/>
            <a:ext cx="11469688" cy="828000"/>
          </a:xfrm>
          <a:prstGeom prst="rect">
            <a:avLst/>
          </a:prstGeom>
        </p:spPr>
        <p:txBody>
          <a:bodyPr vert="horz" lIns="0" tIns="0" rIns="0" bIns="0" rtlCol="0" anchor="t" anchorCtr="0">
            <a:noAutofit/>
          </a:bodyPr>
          <a:lstStyle/>
          <a:p>
            <a:r>
              <a:rPr lang="en-US" noProof="0" err="1"/>
              <a:t>titel</a:t>
            </a:r>
            <a:r>
              <a:rPr lang="en-US" noProof="0"/>
              <a:t> </a:t>
            </a:r>
            <a:r>
              <a:rPr lang="en-US" noProof="0" err="1"/>
              <a:t>Bearbeiten</a:t>
            </a:r>
            <a:endParaRPr lang="en-US" noProof="0"/>
          </a:p>
        </p:txBody>
      </p:sp>
      <p:sp>
        <p:nvSpPr>
          <p:cNvPr id="13" name="Fußzeilenplatzhalter 12">
            <a:extLst>
              <a:ext uri="{FF2B5EF4-FFF2-40B4-BE49-F238E27FC236}">
                <a16:creationId xmlns:a16="http://schemas.microsoft.com/office/drawing/2014/main" id="{7513BA71-EB43-435D-ACA9-13F351D52E4A}"/>
              </a:ext>
            </a:extLst>
          </p:cNvPr>
          <p:cNvSpPr>
            <a:spLocks noGrp="1"/>
          </p:cNvSpPr>
          <p:nvPr>
            <p:ph type="ftr" sz="quarter" idx="3"/>
          </p:nvPr>
        </p:nvSpPr>
        <p:spPr>
          <a:xfrm>
            <a:off x="360000" y="6498000"/>
            <a:ext cx="3994944" cy="360000"/>
          </a:xfrm>
          <a:prstGeom prst="rect">
            <a:avLst/>
          </a:prstGeom>
        </p:spPr>
        <p:txBody>
          <a:bodyPr vert="horz" lIns="0" tIns="0" rIns="0" bIns="0" rtlCol="0" anchor="ctr"/>
          <a:lstStyle>
            <a:lvl1pPr algn="l">
              <a:defRPr sz="900">
                <a:solidFill>
                  <a:srgbClr val="6B6B6B"/>
                </a:solidFill>
              </a:defRPr>
            </a:lvl1pPr>
          </a:lstStyle>
          <a:p>
            <a:r>
              <a:rPr lang="en-US"/>
              <a:t>First three months of 2022</a:t>
            </a:r>
          </a:p>
        </p:txBody>
      </p:sp>
      <p:sp>
        <p:nvSpPr>
          <p:cNvPr id="6" name="Textplatzhalter 5">
            <a:extLst>
              <a:ext uri="{FF2B5EF4-FFF2-40B4-BE49-F238E27FC236}">
                <a16:creationId xmlns:a16="http://schemas.microsoft.com/office/drawing/2014/main" id="{7462F28B-1315-4E5A-983D-F52C973D7698}"/>
              </a:ext>
            </a:extLst>
          </p:cNvPr>
          <p:cNvSpPr>
            <a:spLocks noGrp="1"/>
          </p:cNvSpPr>
          <p:nvPr>
            <p:ph type="body" idx="1"/>
          </p:nvPr>
        </p:nvSpPr>
        <p:spPr>
          <a:xfrm>
            <a:off x="360362" y="1548000"/>
            <a:ext cx="5735637" cy="4680052"/>
          </a:xfrm>
          <a:prstGeom prst="rect">
            <a:avLst/>
          </a:prstGeom>
        </p:spPr>
        <p:txBody>
          <a:bodyPr vert="horz" lIns="0" tIns="0" rIns="0" bIns="0" rtlCol="0">
            <a:noAutofit/>
          </a:bodyPr>
          <a:lstStyle/>
          <a:p>
            <a:pPr lvl="0"/>
            <a:r>
              <a:rPr lang="en-US" noProof="0" err="1"/>
              <a:t>Mastertextformat</a:t>
            </a:r>
            <a:r>
              <a:rPr lang="en-US" noProof="0"/>
              <a:t> </a:t>
            </a:r>
            <a:r>
              <a:rPr lang="en-US" noProof="0" err="1"/>
              <a:t>bearbeiten</a:t>
            </a:r>
            <a:endParaRPr lang="en-US" noProof="0"/>
          </a:p>
          <a:p>
            <a:pPr lvl="1"/>
            <a:r>
              <a:rPr lang="en-US" noProof="0" err="1"/>
              <a:t>Zweite</a:t>
            </a:r>
            <a:r>
              <a:rPr lang="en-US" noProof="0"/>
              <a:t> Ebene</a:t>
            </a:r>
          </a:p>
          <a:p>
            <a:pPr lvl="2"/>
            <a:r>
              <a:rPr lang="en-US" noProof="0" err="1"/>
              <a:t>Dritte</a:t>
            </a:r>
            <a:r>
              <a:rPr lang="en-US" noProof="0"/>
              <a:t> Ebene</a:t>
            </a:r>
          </a:p>
          <a:p>
            <a:pPr lvl="3"/>
            <a:r>
              <a:rPr lang="en-US" noProof="0" err="1"/>
              <a:t>Vierte</a:t>
            </a:r>
            <a:r>
              <a:rPr lang="en-US" noProof="0"/>
              <a:t> Ebene</a:t>
            </a:r>
          </a:p>
          <a:p>
            <a:pPr lvl="3"/>
            <a:r>
              <a:rPr lang="en-US" noProof="0" err="1"/>
              <a:t>Fünfte</a:t>
            </a:r>
            <a:r>
              <a:rPr lang="en-US" noProof="0"/>
              <a:t> Ebene		</a:t>
            </a:r>
          </a:p>
        </p:txBody>
      </p:sp>
      <p:sp>
        <p:nvSpPr>
          <p:cNvPr id="49" name="Rechteck 48">
            <a:extLst>
              <a:ext uri="{FF2B5EF4-FFF2-40B4-BE49-F238E27FC236}">
                <a16:creationId xmlns:a16="http://schemas.microsoft.com/office/drawing/2014/main" id="{E875ED88-8288-445C-8A53-3C5269CB4612}"/>
              </a:ext>
            </a:extLst>
          </p:cNvPr>
          <p:cNvSpPr/>
          <p:nvPr userDrawn="1"/>
        </p:nvSpPr>
        <p:spPr>
          <a:xfrm>
            <a:off x="360000" y="935999"/>
            <a:ext cx="135098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5" name="Foliennummernplatzhalter 6">
            <a:extLst>
              <a:ext uri="{FF2B5EF4-FFF2-40B4-BE49-F238E27FC236}">
                <a16:creationId xmlns:a16="http://schemas.microsoft.com/office/drawing/2014/main" id="{C3856ABA-989E-4208-B05F-B055283F7266}"/>
              </a:ext>
            </a:extLst>
          </p:cNvPr>
          <p:cNvSpPr>
            <a:spLocks noGrp="1"/>
          </p:cNvSpPr>
          <p:nvPr>
            <p:ph type="sldNum" sz="quarter" idx="4"/>
          </p:nvPr>
        </p:nvSpPr>
        <p:spPr>
          <a:xfrm>
            <a:off x="11470050" y="6498000"/>
            <a:ext cx="360000" cy="360000"/>
          </a:xfrm>
          <a:prstGeom prst="rect">
            <a:avLst/>
          </a:prstGeom>
        </p:spPr>
        <p:txBody>
          <a:bodyPr vert="horz" lIns="0" tIns="0" rIns="0" bIns="0" rtlCol="0" anchor="ctr"/>
          <a:lstStyle>
            <a:lvl1pPr algn="r">
              <a:defRPr sz="900">
                <a:solidFill>
                  <a:srgbClr val="6B6B6B"/>
                </a:solidFill>
              </a:defRPr>
            </a:lvl1pPr>
          </a:lstStyle>
          <a:p>
            <a:fld id="{445C3744-B477-4233-B9C6-71EB688797A7}" type="slidenum">
              <a:rPr lang="en-US" noProof="0" smtClean="0"/>
              <a:pPr/>
              <a:t>‹#›</a:t>
            </a:fld>
            <a:endParaRPr lang="en-US" noProof="0"/>
          </a:p>
        </p:txBody>
      </p:sp>
      <p:sp>
        <p:nvSpPr>
          <p:cNvPr id="8" name="Textfeld 7">
            <a:extLst>
              <a:ext uri="{FF2B5EF4-FFF2-40B4-BE49-F238E27FC236}">
                <a16:creationId xmlns:a16="http://schemas.microsoft.com/office/drawing/2014/main" id="{BA8381F5-A72C-4EBB-AE8B-DE6096039FD9}"/>
              </a:ext>
            </a:extLst>
          </p:cNvPr>
          <p:cNvSpPr txBox="1"/>
          <p:nvPr userDrawn="1"/>
        </p:nvSpPr>
        <p:spPr>
          <a:xfrm>
            <a:off x="9233612" y="6498000"/>
            <a:ext cx="2236438" cy="360000"/>
          </a:xfrm>
          <a:prstGeom prst="rect">
            <a:avLst/>
          </a:prstGeom>
          <a:noFill/>
        </p:spPr>
        <p:txBody>
          <a:bodyPr wrap="square" lIns="0" tIns="0" rIns="0" bIns="0" rtlCol="0" anchor="ctr" anchorCtr="0">
            <a:noAutofit/>
          </a:bodyPr>
          <a:lstStyle/>
          <a:p>
            <a:pPr marL="0" indent="0" algn="r" defTabSz="914400" rtl="0" eaLnBrk="1" latinLnBrk="0" hangingPunct="1">
              <a:lnSpc>
                <a:spcPts val="1400"/>
              </a:lnSpc>
              <a:spcBef>
                <a:spcPts val="0"/>
              </a:spcBef>
              <a:buClr>
                <a:schemeClr val="tx2"/>
              </a:buClr>
              <a:buFont typeface="Arial" panose="020B0604020202020204" pitchFamily="34" charset="0"/>
              <a:buNone/>
            </a:pPr>
            <a:r>
              <a:rPr lang="en-US" sz="900" kern="1200" noProof="0">
                <a:solidFill>
                  <a:srgbClr val="575757"/>
                </a:solidFill>
                <a:latin typeface="Segoe UI" panose="020B0502040204020203" pitchFamily="34" charset="0"/>
                <a:ea typeface="+mn-ea"/>
                <a:cs typeface="Segoe UI" panose="020B0502040204020203" pitchFamily="34" charset="0"/>
              </a:rPr>
              <a:t>alstria office REIT-AG</a:t>
            </a:r>
          </a:p>
        </p:txBody>
      </p:sp>
      <p:sp>
        <p:nvSpPr>
          <p:cNvPr id="67" name="Rechteck 66">
            <a:extLst>
              <a:ext uri="{FF2B5EF4-FFF2-40B4-BE49-F238E27FC236}">
                <a16:creationId xmlns:a16="http://schemas.microsoft.com/office/drawing/2014/main" id="{369B020B-CF8B-4215-A04B-4D648557F2A0}"/>
              </a:ext>
            </a:extLst>
          </p:cNvPr>
          <p:cNvSpPr/>
          <p:nvPr userDrawn="1"/>
        </p:nvSpPr>
        <p:spPr>
          <a:xfrm>
            <a:off x="-1473200" y="334459"/>
            <a:ext cx="945014" cy="30578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#000000</a:t>
            </a:r>
          </a:p>
        </p:txBody>
      </p:sp>
      <p:sp>
        <p:nvSpPr>
          <p:cNvPr id="68" name="Rechteck 67">
            <a:extLst>
              <a:ext uri="{FF2B5EF4-FFF2-40B4-BE49-F238E27FC236}">
                <a16:creationId xmlns:a16="http://schemas.microsoft.com/office/drawing/2014/main" id="{5BCDC50F-320B-4269-8297-60B4E18C4630}"/>
              </a:ext>
            </a:extLst>
          </p:cNvPr>
          <p:cNvSpPr/>
          <p:nvPr userDrawn="1"/>
        </p:nvSpPr>
        <p:spPr>
          <a:xfrm>
            <a:off x="-1473200" y="624280"/>
            <a:ext cx="945014" cy="305783"/>
          </a:xfrm>
          <a:prstGeom prst="rect">
            <a:avLst/>
          </a:prstGeom>
          <a:solidFill>
            <a:srgbClr val="57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#575757</a:t>
            </a:r>
          </a:p>
        </p:txBody>
      </p:sp>
      <p:sp>
        <p:nvSpPr>
          <p:cNvPr id="69" name="Rechteck 68">
            <a:extLst>
              <a:ext uri="{FF2B5EF4-FFF2-40B4-BE49-F238E27FC236}">
                <a16:creationId xmlns:a16="http://schemas.microsoft.com/office/drawing/2014/main" id="{4918AC06-811A-46CE-A8BA-07059336A444}"/>
              </a:ext>
            </a:extLst>
          </p:cNvPr>
          <p:cNvSpPr/>
          <p:nvPr userDrawn="1"/>
        </p:nvSpPr>
        <p:spPr>
          <a:xfrm>
            <a:off x="-1473200" y="914101"/>
            <a:ext cx="945014" cy="305783"/>
          </a:xfrm>
          <a:prstGeom prst="rect">
            <a:avLst/>
          </a:prstGeom>
          <a:solidFill>
            <a:srgbClr val="868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#868686</a:t>
            </a:r>
          </a:p>
        </p:txBody>
      </p:sp>
      <p:sp>
        <p:nvSpPr>
          <p:cNvPr id="70" name="Rechteck 69">
            <a:extLst>
              <a:ext uri="{FF2B5EF4-FFF2-40B4-BE49-F238E27FC236}">
                <a16:creationId xmlns:a16="http://schemas.microsoft.com/office/drawing/2014/main" id="{FD491921-393B-475D-B700-B498BB184179}"/>
              </a:ext>
            </a:extLst>
          </p:cNvPr>
          <p:cNvSpPr/>
          <p:nvPr userDrawn="1"/>
        </p:nvSpPr>
        <p:spPr>
          <a:xfrm>
            <a:off x="-1473200" y="1203922"/>
            <a:ext cx="945014" cy="305783"/>
          </a:xfrm>
          <a:prstGeom prst="rect">
            <a:avLst/>
          </a:prstGeom>
          <a:solidFill>
            <a:srgbClr val="9B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#9B9B9B</a:t>
            </a:r>
          </a:p>
        </p:txBody>
      </p:sp>
      <p:sp>
        <p:nvSpPr>
          <p:cNvPr id="71" name="Rechteck 70">
            <a:extLst>
              <a:ext uri="{FF2B5EF4-FFF2-40B4-BE49-F238E27FC236}">
                <a16:creationId xmlns:a16="http://schemas.microsoft.com/office/drawing/2014/main" id="{9FBABF0F-4A45-4D50-AF43-073C01252B3F}"/>
              </a:ext>
            </a:extLst>
          </p:cNvPr>
          <p:cNvSpPr/>
          <p:nvPr userDrawn="1"/>
        </p:nvSpPr>
        <p:spPr>
          <a:xfrm>
            <a:off x="-1473200" y="1493743"/>
            <a:ext cx="945014" cy="305783"/>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#C6C6C6</a:t>
            </a:r>
          </a:p>
        </p:txBody>
      </p:sp>
      <p:sp>
        <p:nvSpPr>
          <p:cNvPr id="72" name="Rechteck 71">
            <a:extLst>
              <a:ext uri="{FF2B5EF4-FFF2-40B4-BE49-F238E27FC236}">
                <a16:creationId xmlns:a16="http://schemas.microsoft.com/office/drawing/2014/main" id="{DCEC7011-DFB0-4B7E-BC25-D709E4DFFBB3}"/>
              </a:ext>
            </a:extLst>
          </p:cNvPr>
          <p:cNvSpPr/>
          <p:nvPr userDrawn="1"/>
        </p:nvSpPr>
        <p:spPr>
          <a:xfrm>
            <a:off x="-1473200" y="1783564"/>
            <a:ext cx="945014" cy="30578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#D9D9D9</a:t>
            </a:r>
          </a:p>
        </p:txBody>
      </p:sp>
      <p:sp>
        <p:nvSpPr>
          <p:cNvPr id="73" name="Rechteck 72">
            <a:extLst>
              <a:ext uri="{FF2B5EF4-FFF2-40B4-BE49-F238E27FC236}">
                <a16:creationId xmlns:a16="http://schemas.microsoft.com/office/drawing/2014/main" id="{7DD57157-0400-4BEC-9785-D534D9B4FD6D}"/>
              </a:ext>
            </a:extLst>
          </p:cNvPr>
          <p:cNvSpPr/>
          <p:nvPr userDrawn="1"/>
        </p:nvSpPr>
        <p:spPr>
          <a:xfrm>
            <a:off x="-1473200" y="2073385"/>
            <a:ext cx="945014" cy="3057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#ECECEC</a:t>
            </a:r>
          </a:p>
        </p:txBody>
      </p:sp>
      <p:sp>
        <p:nvSpPr>
          <p:cNvPr id="74" name="Rechteck 73">
            <a:extLst>
              <a:ext uri="{FF2B5EF4-FFF2-40B4-BE49-F238E27FC236}">
                <a16:creationId xmlns:a16="http://schemas.microsoft.com/office/drawing/2014/main" id="{9591C7C7-F8C5-44E9-A8AB-1A08649874C4}"/>
              </a:ext>
            </a:extLst>
          </p:cNvPr>
          <p:cNvSpPr/>
          <p:nvPr userDrawn="1"/>
        </p:nvSpPr>
        <p:spPr>
          <a:xfrm>
            <a:off x="-1473200" y="2655596"/>
            <a:ext cx="945014" cy="305783"/>
          </a:xfrm>
          <a:prstGeom prst="rect">
            <a:avLst/>
          </a:prstGeom>
          <a:solidFill>
            <a:srgbClr val="008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#008773</a:t>
            </a:r>
          </a:p>
        </p:txBody>
      </p:sp>
      <p:sp>
        <p:nvSpPr>
          <p:cNvPr id="75" name="Rechteck 74">
            <a:extLst>
              <a:ext uri="{FF2B5EF4-FFF2-40B4-BE49-F238E27FC236}">
                <a16:creationId xmlns:a16="http://schemas.microsoft.com/office/drawing/2014/main" id="{D86B83B1-EA83-4DBE-8B57-9C2F2B1AE259}"/>
              </a:ext>
            </a:extLst>
          </p:cNvPr>
          <p:cNvSpPr/>
          <p:nvPr userDrawn="1"/>
        </p:nvSpPr>
        <p:spPr>
          <a:xfrm>
            <a:off x="-1473200" y="2945417"/>
            <a:ext cx="945014" cy="305783"/>
          </a:xfrm>
          <a:prstGeom prst="rect">
            <a:avLst/>
          </a:prstGeom>
          <a:solidFill>
            <a:srgbClr val="199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#199381</a:t>
            </a:r>
          </a:p>
        </p:txBody>
      </p:sp>
      <p:sp>
        <p:nvSpPr>
          <p:cNvPr id="76" name="Rechteck 75">
            <a:extLst>
              <a:ext uri="{FF2B5EF4-FFF2-40B4-BE49-F238E27FC236}">
                <a16:creationId xmlns:a16="http://schemas.microsoft.com/office/drawing/2014/main" id="{D15EA5B8-410B-4F0E-BAB3-14D4314EB5C6}"/>
              </a:ext>
            </a:extLst>
          </p:cNvPr>
          <p:cNvSpPr/>
          <p:nvPr userDrawn="1"/>
        </p:nvSpPr>
        <p:spPr>
          <a:xfrm>
            <a:off x="-1473200" y="3235238"/>
            <a:ext cx="945014" cy="305783"/>
          </a:xfrm>
          <a:prstGeom prst="rect">
            <a:avLst/>
          </a:prstGeom>
          <a:solidFill>
            <a:srgbClr val="40A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#40A596</a:t>
            </a:r>
          </a:p>
        </p:txBody>
      </p:sp>
      <p:sp>
        <p:nvSpPr>
          <p:cNvPr id="77" name="Rechteck 76">
            <a:extLst>
              <a:ext uri="{FF2B5EF4-FFF2-40B4-BE49-F238E27FC236}">
                <a16:creationId xmlns:a16="http://schemas.microsoft.com/office/drawing/2014/main" id="{DAE31607-C6CD-4957-9D07-F5EC8D25AFFC}"/>
              </a:ext>
            </a:extLst>
          </p:cNvPr>
          <p:cNvSpPr/>
          <p:nvPr userDrawn="1"/>
        </p:nvSpPr>
        <p:spPr>
          <a:xfrm>
            <a:off x="-1473200" y="3525059"/>
            <a:ext cx="945014" cy="305783"/>
          </a:xfrm>
          <a:prstGeom prst="rect">
            <a:avLst/>
          </a:prstGeom>
          <a:solidFill>
            <a:srgbClr val="73B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#73BDB2</a:t>
            </a:r>
          </a:p>
        </p:txBody>
      </p:sp>
      <p:sp>
        <p:nvSpPr>
          <p:cNvPr id="78" name="Rechteck 77">
            <a:extLst>
              <a:ext uri="{FF2B5EF4-FFF2-40B4-BE49-F238E27FC236}">
                <a16:creationId xmlns:a16="http://schemas.microsoft.com/office/drawing/2014/main" id="{A23D53B1-2776-4FB9-8AA6-066D953E85C5}"/>
              </a:ext>
            </a:extLst>
          </p:cNvPr>
          <p:cNvSpPr/>
          <p:nvPr userDrawn="1"/>
        </p:nvSpPr>
        <p:spPr>
          <a:xfrm>
            <a:off x="-1473200" y="3814880"/>
            <a:ext cx="945014" cy="305783"/>
          </a:xfrm>
          <a:prstGeom prst="rect">
            <a:avLst/>
          </a:prstGeom>
          <a:solidFill>
            <a:srgbClr val="A6D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#A6D5CE</a:t>
            </a:r>
          </a:p>
        </p:txBody>
      </p:sp>
      <p:sp>
        <p:nvSpPr>
          <p:cNvPr id="79" name="Rechteck 78">
            <a:extLst>
              <a:ext uri="{FF2B5EF4-FFF2-40B4-BE49-F238E27FC236}">
                <a16:creationId xmlns:a16="http://schemas.microsoft.com/office/drawing/2014/main" id="{8177BBAA-1709-4006-836A-13CB94322BCE}"/>
              </a:ext>
            </a:extLst>
          </p:cNvPr>
          <p:cNvSpPr/>
          <p:nvPr userDrawn="1"/>
        </p:nvSpPr>
        <p:spPr>
          <a:xfrm>
            <a:off x="-1473200" y="4104701"/>
            <a:ext cx="945014" cy="305783"/>
          </a:xfrm>
          <a:prstGeom prst="rect">
            <a:avLst/>
          </a:prstGeom>
          <a:solidFill>
            <a:srgbClr val="CCE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#CCE7E3</a:t>
            </a:r>
          </a:p>
        </p:txBody>
      </p:sp>
      <p:sp>
        <p:nvSpPr>
          <p:cNvPr id="80" name="Rechteck 79">
            <a:extLst>
              <a:ext uri="{FF2B5EF4-FFF2-40B4-BE49-F238E27FC236}">
                <a16:creationId xmlns:a16="http://schemas.microsoft.com/office/drawing/2014/main" id="{30C33E79-7D0A-4608-8E97-1B6537A0C9DF}"/>
              </a:ext>
            </a:extLst>
          </p:cNvPr>
          <p:cNvSpPr/>
          <p:nvPr userDrawn="1"/>
        </p:nvSpPr>
        <p:spPr>
          <a:xfrm>
            <a:off x="-1473200" y="4394522"/>
            <a:ext cx="945014" cy="305783"/>
          </a:xfrm>
          <a:prstGeom prst="rect">
            <a:avLst/>
          </a:prstGeom>
          <a:solidFill>
            <a:srgbClr val="ED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#EDF7F5</a:t>
            </a:r>
          </a:p>
        </p:txBody>
      </p:sp>
      <p:sp>
        <p:nvSpPr>
          <p:cNvPr id="81" name="Rechteck 80">
            <a:extLst>
              <a:ext uri="{FF2B5EF4-FFF2-40B4-BE49-F238E27FC236}">
                <a16:creationId xmlns:a16="http://schemas.microsoft.com/office/drawing/2014/main" id="{4E1D4FF1-FE28-41D4-9617-403035756E56}"/>
              </a:ext>
            </a:extLst>
          </p:cNvPr>
          <p:cNvSpPr/>
          <p:nvPr userDrawn="1"/>
        </p:nvSpPr>
        <p:spPr>
          <a:xfrm>
            <a:off x="-1473200" y="4974163"/>
            <a:ext cx="945014" cy="305783"/>
          </a:xfrm>
          <a:prstGeom prst="rect">
            <a:avLst/>
          </a:prstGeom>
          <a:solidFill>
            <a:srgbClr val="F0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#F08700</a:t>
            </a:r>
          </a:p>
        </p:txBody>
      </p:sp>
      <p:sp>
        <p:nvSpPr>
          <p:cNvPr id="82" name="Rechteck 81">
            <a:extLst>
              <a:ext uri="{FF2B5EF4-FFF2-40B4-BE49-F238E27FC236}">
                <a16:creationId xmlns:a16="http://schemas.microsoft.com/office/drawing/2014/main" id="{2324038E-4C14-4F7D-82E4-3F177B00DE51}"/>
              </a:ext>
            </a:extLst>
          </p:cNvPr>
          <p:cNvSpPr/>
          <p:nvPr userDrawn="1"/>
        </p:nvSpPr>
        <p:spPr>
          <a:xfrm>
            <a:off x="-1473200" y="5263984"/>
            <a:ext cx="945014" cy="305783"/>
          </a:xfrm>
          <a:prstGeom prst="rect">
            <a:avLst/>
          </a:prstGeom>
          <a:solidFill>
            <a:srgbClr val="F09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#F09A26</a:t>
            </a:r>
          </a:p>
        </p:txBody>
      </p:sp>
      <p:sp>
        <p:nvSpPr>
          <p:cNvPr id="83" name="Rechteck 82">
            <a:extLst>
              <a:ext uri="{FF2B5EF4-FFF2-40B4-BE49-F238E27FC236}">
                <a16:creationId xmlns:a16="http://schemas.microsoft.com/office/drawing/2014/main" id="{E98FEBF8-4491-4620-A823-6A3D60F2B798}"/>
              </a:ext>
            </a:extLst>
          </p:cNvPr>
          <p:cNvSpPr/>
          <p:nvPr userDrawn="1"/>
        </p:nvSpPr>
        <p:spPr>
          <a:xfrm>
            <a:off x="-1473200" y="5553805"/>
            <a:ext cx="945014" cy="305783"/>
          </a:xfrm>
          <a:prstGeom prst="rect">
            <a:avLst/>
          </a:prstGeom>
          <a:solidFill>
            <a:srgbClr val="F5B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#F5B155</a:t>
            </a:r>
          </a:p>
        </p:txBody>
      </p:sp>
      <p:sp>
        <p:nvSpPr>
          <p:cNvPr id="84" name="Rechteck 83">
            <a:extLst>
              <a:ext uri="{FF2B5EF4-FFF2-40B4-BE49-F238E27FC236}">
                <a16:creationId xmlns:a16="http://schemas.microsoft.com/office/drawing/2014/main" id="{EB2BD6E5-59A1-4B00-A671-72D1A304A25C}"/>
              </a:ext>
            </a:extLst>
          </p:cNvPr>
          <p:cNvSpPr/>
          <p:nvPr userDrawn="1"/>
        </p:nvSpPr>
        <p:spPr>
          <a:xfrm>
            <a:off x="-1473200" y="5843626"/>
            <a:ext cx="945014" cy="305783"/>
          </a:xfrm>
          <a:prstGeom prst="rect">
            <a:avLst/>
          </a:prstGeom>
          <a:solidFill>
            <a:srgbClr val="F7C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#F7C382</a:t>
            </a:r>
          </a:p>
        </p:txBody>
      </p:sp>
      <p:sp>
        <p:nvSpPr>
          <p:cNvPr id="85" name="Rechteck 84">
            <a:extLst>
              <a:ext uri="{FF2B5EF4-FFF2-40B4-BE49-F238E27FC236}">
                <a16:creationId xmlns:a16="http://schemas.microsoft.com/office/drawing/2014/main" id="{BD7A873C-2DB1-4CB6-ACA9-D5EF9E5AE7E6}"/>
              </a:ext>
            </a:extLst>
          </p:cNvPr>
          <p:cNvSpPr/>
          <p:nvPr userDrawn="1"/>
        </p:nvSpPr>
        <p:spPr>
          <a:xfrm>
            <a:off x="-1473200" y="6133447"/>
            <a:ext cx="945014" cy="305783"/>
          </a:xfrm>
          <a:prstGeom prst="rect">
            <a:avLst/>
          </a:prstGeom>
          <a:solidFill>
            <a:srgbClr val="FAD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#FAD5A5</a:t>
            </a:r>
          </a:p>
        </p:txBody>
      </p:sp>
      <p:sp>
        <p:nvSpPr>
          <p:cNvPr id="86" name="Rechteck 85">
            <a:extLst>
              <a:ext uri="{FF2B5EF4-FFF2-40B4-BE49-F238E27FC236}">
                <a16:creationId xmlns:a16="http://schemas.microsoft.com/office/drawing/2014/main" id="{C227539A-3F5F-4867-8A9D-9BB040AE78FB}"/>
              </a:ext>
            </a:extLst>
          </p:cNvPr>
          <p:cNvSpPr/>
          <p:nvPr userDrawn="1"/>
        </p:nvSpPr>
        <p:spPr>
          <a:xfrm>
            <a:off x="-1473200" y="6423268"/>
            <a:ext cx="945014" cy="305783"/>
          </a:xfrm>
          <a:prstGeom prst="rect">
            <a:avLst/>
          </a:prstGeom>
          <a:solidFill>
            <a:srgbClr val="FAE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#FAE8CD</a:t>
            </a:r>
          </a:p>
        </p:txBody>
      </p:sp>
      <p:sp>
        <p:nvSpPr>
          <p:cNvPr id="87" name="Rechteck 86">
            <a:extLst>
              <a:ext uri="{FF2B5EF4-FFF2-40B4-BE49-F238E27FC236}">
                <a16:creationId xmlns:a16="http://schemas.microsoft.com/office/drawing/2014/main" id="{EE7C98AA-EDCD-4EE8-BE4E-106D354B1B3E}"/>
              </a:ext>
            </a:extLst>
          </p:cNvPr>
          <p:cNvSpPr/>
          <p:nvPr userDrawn="1"/>
        </p:nvSpPr>
        <p:spPr>
          <a:xfrm>
            <a:off x="-1473200" y="6713089"/>
            <a:ext cx="945014" cy="305783"/>
          </a:xfrm>
          <a:prstGeom prst="rect">
            <a:avLst/>
          </a:prstGeom>
          <a:solidFill>
            <a:srgbClr val="FFF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latin typeface="Segoe UI" panose="020B0502040204020203" pitchFamily="34" charset="0"/>
                <a:cs typeface="Segoe UI" panose="020B0502040204020203" pitchFamily="34" charset="0"/>
              </a:rPr>
              <a:t>#FFF7EB</a:t>
            </a:r>
          </a:p>
        </p:txBody>
      </p:sp>
    </p:spTree>
    <p:extLst>
      <p:ext uri="{BB962C8B-B14F-4D97-AF65-F5344CB8AC3E}">
        <p14:creationId xmlns:p14="http://schemas.microsoft.com/office/powerpoint/2010/main" val="56957037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Lst>
  <p:hf hdr="0" dt="0"/>
  <p:txStyles>
    <p:titleStyle>
      <a:lvl1pPr algn="l" defTabSz="914400" rtl="0" eaLnBrk="1" latinLnBrk="0" hangingPunct="1">
        <a:lnSpc>
          <a:spcPts val="4200"/>
        </a:lnSpc>
        <a:spcBef>
          <a:spcPct val="0"/>
        </a:spcBef>
        <a:buNone/>
        <a:defRPr sz="4000" b="1" u="none" kern="1200" cap="all" spc="200" baseline="0">
          <a:solidFill>
            <a:schemeClr val="tx1"/>
          </a:solidFill>
          <a:latin typeface="Segoe UI" panose="020B0502040204020203" pitchFamily="34" charset="0"/>
          <a:ea typeface="+mj-ea"/>
          <a:cs typeface="Segoe UI" panose="020B0502040204020203" pitchFamily="34" charset="0"/>
        </a:defRPr>
      </a:lvl1pPr>
    </p:titleStyle>
    <p:bodyStyle>
      <a:lvl1pPr marL="0" indent="0" algn="l" defTabSz="914400" rtl="0" eaLnBrk="1" latinLnBrk="0" hangingPunct="1">
        <a:lnSpc>
          <a:spcPts val="1400"/>
        </a:lnSpc>
        <a:spcBef>
          <a:spcPts val="0"/>
        </a:spcBef>
        <a:buClr>
          <a:schemeClr val="tx2"/>
        </a:buClr>
        <a:buFont typeface="Arial" panose="020B0604020202020204" pitchFamily="34" charset="0"/>
        <a:buNone/>
        <a:defRPr sz="1200" b="0" kern="1200" baseline="0">
          <a:solidFill>
            <a:srgbClr val="000000"/>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ts val="1400"/>
        </a:lnSpc>
        <a:spcBef>
          <a:spcPts val="0"/>
        </a:spcBef>
        <a:buClr>
          <a:schemeClr val="tx2"/>
        </a:buClr>
        <a:buFont typeface="Arial" panose="020B0604020202020204" pitchFamily="34" charset="0"/>
        <a:buNone/>
        <a:defRPr lang="de-DE" sz="1200" kern="1200" baseline="0" dirty="0">
          <a:solidFill>
            <a:srgbClr val="000000"/>
          </a:solidFill>
          <a:latin typeface="Segoe UI" panose="020B0502040204020203" pitchFamily="34" charset="0"/>
          <a:ea typeface="+mn-ea"/>
          <a:cs typeface="Segoe UI" panose="020B0502040204020203" pitchFamily="34" charset="0"/>
        </a:defRPr>
      </a:lvl2pPr>
      <a:lvl3pPr marL="0" indent="0" algn="l" defTabSz="914400" rtl="0" eaLnBrk="1" latinLnBrk="0" hangingPunct="1">
        <a:lnSpc>
          <a:spcPts val="1400"/>
        </a:lnSpc>
        <a:spcBef>
          <a:spcPts val="0"/>
        </a:spcBef>
        <a:buClr>
          <a:schemeClr val="tx2"/>
        </a:buClr>
        <a:buFont typeface="Arial" panose="020B0604020202020204" pitchFamily="34" charset="0"/>
        <a:buNone/>
        <a:defRPr sz="1200" kern="1200">
          <a:solidFill>
            <a:srgbClr val="000000"/>
          </a:solidFill>
          <a:latin typeface="Segoe UI" panose="020B0502040204020203" pitchFamily="34" charset="0"/>
          <a:ea typeface="+mn-ea"/>
          <a:cs typeface="Segoe UI" panose="020B0502040204020203" pitchFamily="34" charset="0"/>
        </a:defRPr>
      </a:lvl3pPr>
      <a:lvl4pPr marL="0" indent="0" algn="l" defTabSz="720000" rtl="0" eaLnBrk="1" latinLnBrk="0" hangingPunct="1">
        <a:lnSpc>
          <a:spcPts val="1400"/>
        </a:lnSpc>
        <a:spcBef>
          <a:spcPts val="0"/>
        </a:spcBef>
        <a:buClr>
          <a:schemeClr val="tx2"/>
        </a:buClr>
        <a:buFont typeface="Arial" panose="020B0604020202020204" pitchFamily="34" charset="0"/>
        <a:buNone/>
        <a:defRPr sz="1200" kern="1200" baseline="0">
          <a:solidFill>
            <a:srgbClr val="000000"/>
          </a:solidFill>
          <a:latin typeface="Segoe UI" panose="020B0502040204020203" pitchFamily="34" charset="0"/>
          <a:ea typeface="+mn-ea"/>
          <a:cs typeface="Segoe UI" panose="020B0502040204020203" pitchFamily="34" charset="0"/>
        </a:defRPr>
      </a:lvl4pPr>
      <a:lvl5pPr marL="1116000" indent="0" algn="l" defTabSz="914400" rtl="0" eaLnBrk="1" latinLnBrk="0" hangingPunct="1">
        <a:lnSpc>
          <a:spcPct val="90000"/>
        </a:lnSpc>
        <a:spcBef>
          <a:spcPts val="500"/>
        </a:spcBef>
        <a:buClr>
          <a:schemeClr val="tx2"/>
        </a:buClr>
        <a:buFont typeface="Arial" panose="020B0604020202020204" pitchFamily="34" charset="0"/>
        <a:buNone/>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32">
          <p15:clr>
            <a:srgbClr val="F26B43"/>
          </p15:clr>
        </p15:guide>
        <p15:guide id="2" pos="3840">
          <p15:clr>
            <a:srgbClr val="F26B43"/>
          </p15:clr>
        </p15:guide>
        <p15:guide id="4" pos="7452">
          <p15:clr>
            <a:srgbClr val="F26B43"/>
          </p15:clr>
        </p15:guide>
        <p15:guide id="6" orient="horz" pos="4094">
          <p15:clr>
            <a:srgbClr val="F26B43"/>
          </p15:clr>
        </p15:guide>
        <p15:guide id="9" orient="horz" pos="227">
          <p15:clr>
            <a:srgbClr val="F26B43"/>
          </p15:clr>
        </p15:guide>
        <p15:guide id="10" orient="horz" pos="749">
          <p15:clr>
            <a:srgbClr val="F26B43"/>
          </p15:clr>
        </p15:guide>
        <p15:guide id="12" orient="horz" pos="974">
          <p15:clr>
            <a:srgbClr val="F26B43"/>
          </p15:clr>
        </p15:guide>
        <p15:guide id="13" pos="3727">
          <p15:clr>
            <a:srgbClr val="F26B43"/>
          </p15:clr>
        </p15:guide>
        <p15:guide id="14" pos="5586">
          <p15:clr>
            <a:srgbClr val="F26B43"/>
          </p15:clr>
        </p15:guide>
        <p15:guide id="15" pos="1862">
          <p15:clr>
            <a:srgbClr val="F26B43"/>
          </p15:clr>
        </p15:guide>
        <p15:guide id="16" pos="2090">
          <p15:clr>
            <a:srgbClr val="F26B43"/>
          </p15:clr>
        </p15:guide>
        <p15:guide id="17" pos="5813">
          <p15:clr>
            <a:srgbClr val="F26B43"/>
          </p15:clr>
        </p15:guide>
        <p15:guide id="18" pos="3953">
          <p15:clr>
            <a:srgbClr val="F26B43"/>
          </p15:clr>
        </p15:guide>
        <p15:guide id="19" pos="3783">
          <p15:clr>
            <a:srgbClr val="F26B43"/>
          </p15:clr>
        </p15:guide>
        <p15:guide id="20" pos="3896">
          <p15:clr>
            <a:srgbClr val="F26B43"/>
          </p15:clr>
        </p15:guide>
        <p15:guide id="21" pos="22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5.em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DFE05131-6C87-48B6-AF8B-578256102EEA}"/>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28073" r="8767" b="8044"/>
          <a:stretch/>
        </p:blipFill>
        <p:spPr>
          <a:xfrm>
            <a:off x="0" y="2"/>
            <a:ext cx="12191998" cy="6857999"/>
          </a:xfrm>
        </p:spPr>
      </p:pic>
      <p:sp>
        <p:nvSpPr>
          <p:cNvPr id="25" name="Textplatzhalter 24">
            <a:extLst>
              <a:ext uri="{FF2B5EF4-FFF2-40B4-BE49-F238E27FC236}">
                <a16:creationId xmlns:a16="http://schemas.microsoft.com/office/drawing/2014/main" id="{8516BCE3-72EC-4472-A586-ED2B26C8A338}"/>
              </a:ext>
            </a:extLst>
          </p:cNvPr>
          <p:cNvSpPr>
            <a:spLocks noGrp="1"/>
          </p:cNvSpPr>
          <p:nvPr>
            <p:ph type="body" sz="quarter" idx="17"/>
          </p:nvPr>
        </p:nvSpPr>
        <p:spPr/>
        <p:txBody>
          <a:bodyPr/>
          <a:lstStyle/>
          <a:p>
            <a:endParaRPr lang="en-US"/>
          </a:p>
        </p:txBody>
      </p:sp>
      <p:sp>
        <p:nvSpPr>
          <p:cNvPr id="3" name="Untertitel 2">
            <a:extLst>
              <a:ext uri="{FF2B5EF4-FFF2-40B4-BE49-F238E27FC236}">
                <a16:creationId xmlns:a16="http://schemas.microsoft.com/office/drawing/2014/main" id="{DB12BF4C-A309-4AAB-8E05-53B7D400A3C3}"/>
              </a:ext>
            </a:extLst>
          </p:cNvPr>
          <p:cNvSpPr>
            <a:spLocks noGrp="1"/>
          </p:cNvSpPr>
          <p:nvPr>
            <p:ph type="subTitle" idx="1"/>
          </p:nvPr>
        </p:nvSpPr>
        <p:spPr/>
        <p:txBody>
          <a:bodyPr/>
          <a:lstStyle/>
          <a:p>
            <a:r>
              <a:rPr lang="en-US">
                <a:latin typeface="Segoe UI"/>
                <a:cs typeface="Segoe UI"/>
              </a:rPr>
              <a:t>November 7, 2023</a:t>
            </a:r>
          </a:p>
        </p:txBody>
      </p:sp>
      <p:sp>
        <p:nvSpPr>
          <p:cNvPr id="7" name="Textplatzhalter 6">
            <a:extLst>
              <a:ext uri="{FF2B5EF4-FFF2-40B4-BE49-F238E27FC236}">
                <a16:creationId xmlns:a16="http://schemas.microsoft.com/office/drawing/2014/main" id="{A9701A5D-8389-46F8-BC4D-98129A47B828}"/>
              </a:ext>
            </a:extLst>
          </p:cNvPr>
          <p:cNvSpPr>
            <a:spLocks noGrp="1"/>
          </p:cNvSpPr>
          <p:nvPr>
            <p:ph type="body" sz="quarter" idx="18"/>
          </p:nvPr>
        </p:nvSpPr>
        <p:spPr>
          <a:xfrm>
            <a:off x="360000" y="4254127"/>
            <a:ext cx="5403363" cy="1209600"/>
          </a:xfrm>
        </p:spPr>
        <p:txBody>
          <a:bodyPr/>
          <a:lstStyle/>
          <a:p>
            <a:endParaRPr lang="de-DE" sz="3200"/>
          </a:p>
          <a:p>
            <a:r>
              <a:rPr lang="de-DE" sz="3200">
                <a:latin typeface="Segoe UI"/>
                <a:cs typeface="Segoe UI"/>
              </a:rPr>
              <a:t>Additional Information 9M 2023</a:t>
            </a:r>
            <a:endParaRPr lang="en-US" sz="3200">
              <a:latin typeface="Segoe UI"/>
              <a:cs typeface="Segoe UI"/>
            </a:endParaRPr>
          </a:p>
        </p:txBody>
      </p:sp>
      <p:sp>
        <p:nvSpPr>
          <p:cNvPr id="26" name="Inhaltsplatzhalter 25">
            <a:extLst>
              <a:ext uri="{FF2B5EF4-FFF2-40B4-BE49-F238E27FC236}">
                <a16:creationId xmlns:a16="http://schemas.microsoft.com/office/drawing/2014/main" id="{2A80DCCA-332B-4FDC-B26D-8D208198408F}"/>
              </a:ext>
            </a:extLst>
          </p:cNvPr>
          <p:cNvSpPr>
            <a:spLocks noGrp="1"/>
          </p:cNvSpPr>
          <p:nvPr>
            <p:ph sz="quarter" idx="19"/>
          </p:nvPr>
        </p:nvSpPr>
        <p:spPr/>
        <p:txBody>
          <a:bodyPr/>
          <a:lstStyle/>
          <a:p>
            <a:endParaRPr lang="en-US"/>
          </a:p>
        </p:txBody>
      </p:sp>
      <p:sp>
        <p:nvSpPr>
          <p:cNvPr id="27" name="Inhaltsplatzhalter 26">
            <a:extLst>
              <a:ext uri="{FF2B5EF4-FFF2-40B4-BE49-F238E27FC236}">
                <a16:creationId xmlns:a16="http://schemas.microsoft.com/office/drawing/2014/main" id="{0FE4DBC7-CA96-4876-B3EA-B0C826C2FAC1}"/>
              </a:ext>
            </a:extLst>
          </p:cNvPr>
          <p:cNvSpPr>
            <a:spLocks noGrp="1"/>
          </p:cNvSpPr>
          <p:nvPr>
            <p:ph sz="quarter" idx="20"/>
          </p:nvPr>
        </p:nvSpPr>
        <p:spPr/>
        <p:txBody>
          <a:bodyPr/>
          <a:lstStyle/>
          <a:p>
            <a:endParaRPr lang="en-US"/>
          </a:p>
        </p:txBody>
      </p:sp>
      <p:sp>
        <p:nvSpPr>
          <p:cNvPr id="28" name="Inhaltsplatzhalter 27">
            <a:extLst>
              <a:ext uri="{FF2B5EF4-FFF2-40B4-BE49-F238E27FC236}">
                <a16:creationId xmlns:a16="http://schemas.microsoft.com/office/drawing/2014/main" id="{D9A30D7E-8115-49EF-82A3-EEEA4B3C61A3}"/>
              </a:ext>
            </a:extLst>
          </p:cNvPr>
          <p:cNvSpPr>
            <a:spLocks noGrp="1"/>
          </p:cNvSpPr>
          <p:nvPr>
            <p:ph sz="quarter" idx="21"/>
          </p:nvPr>
        </p:nvSpPr>
        <p:spPr/>
        <p:txBody>
          <a:bodyPr/>
          <a:lstStyle/>
          <a:p>
            <a:endParaRPr lang="en-US"/>
          </a:p>
        </p:txBody>
      </p:sp>
    </p:spTree>
    <p:extLst>
      <p:ext uri="{BB962C8B-B14F-4D97-AF65-F5344CB8AC3E}">
        <p14:creationId xmlns:p14="http://schemas.microsoft.com/office/powerpoint/2010/main" val="814030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8262F8F-600B-4FA2-9DA9-B69AEFEBA8A0}"/>
              </a:ext>
            </a:extLst>
          </p:cNvPr>
          <p:cNvSpPr>
            <a:spLocks noGrp="1"/>
          </p:cNvSpPr>
          <p:nvPr>
            <p:ph type="title"/>
          </p:nvPr>
        </p:nvSpPr>
        <p:spPr/>
        <p:txBody>
          <a:bodyPr/>
          <a:lstStyle/>
          <a:p>
            <a:r>
              <a:rPr lang="en-US"/>
              <a:t>Disclaimer</a:t>
            </a:r>
          </a:p>
        </p:txBody>
      </p:sp>
      <p:sp>
        <p:nvSpPr>
          <p:cNvPr id="3" name="Fußzeilenplatzhalter 2">
            <a:extLst>
              <a:ext uri="{FF2B5EF4-FFF2-40B4-BE49-F238E27FC236}">
                <a16:creationId xmlns:a16="http://schemas.microsoft.com/office/drawing/2014/main" id="{717127B6-5302-4FD8-AB30-9FE3F47D9C46}"/>
              </a:ext>
            </a:extLst>
          </p:cNvPr>
          <p:cNvSpPr>
            <a:spLocks noGrp="1"/>
          </p:cNvSpPr>
          <p:nvPr>
            <p:ph type="ftr" sz="quarter" idx="10"/>
          </p:nvPr>
        </p:nvSpPr>
        <p:spPr/>
        <p:txBody>
          <a:bodyPr/>
          <a:lstStyle/>
          <a:p>
            <a:r>
              <a:rPr lang="en-US"/>
              <a:t>9M 2023 – Additional information </a:t>
            </a:r>
          </a:p>
        </p:txBody>
      </p:sp>
      <p:sp>
        <p:nvSpPr>
          <p:cNvPr id="19" name="Foliennummernplatzhalter 18">
            <a:extLst>
              <a:ext uri="{FF2B5EF4-FFF2-40B4-BE49-F238E27FC236}">
                <a16:creationId xmlns:a16="http://schemas.microsoft.com/office/drawing/2014/main" id="{2B0F9F5B-8BD6-45C6-8F31-643E8C7C6E40}"/>
              </a:ext>
            </a:extLst>
          </p:cNvPr>
          <p:cNvSpPr>
            <a:spLocks noGrp="1"/>
          </p:cNvSpPr>
          <p:nvPr>
            <p:ph type="sldNum" sz="quarter" idx="11"/>
          </p:nvPr>
        </p:nvSpPr>
        <p:spPr/>
        <p:txBody>
          <a:bodyPr/>
          <a:lstStyle/>
          <a:p>
            <a:fld id="{445C3744-B477-4233-B9C6-71EB688797A7}" type="slidenum">
              <a:rPr lang="en-US" smtClean="0"/>
              <a:pPr/>
              <a:t>2</a:t>
            </a:fld>
            <a:endParaRPr lang="en-US"/>
          </a:p>
        </p:txBody>
      </p:sp>
      <p:sp>
        <p:nvSpPr>
          <p:cNvPr id="8" name="Textfeld 7">
            <a:extLst>
              <a:ext uri="{FF2B5EF4-FFF2-40B4-BE49-F238E27FC236}">
                <a16:creationId xmlns:a16="http://schemas.microsoft.com/office/drawing/2014/main" id="{6CD70F0C-2FA1-42AF-80A0-55B5B9EEAC40}"/>
              </a:ext>
            </a:extLst>
          </p:cNvPr>
          <p:cNvSpPr txBox="1"/>
          <p:nvPr/>
        </p:nvSpPr>
        <p:spPr>
          <a:xfrm>
            <a:off x="358775" y="1546225"/>
            <a:ext cx="5557838" cy="2473325"/>
          </a:xfrm>
          <a:prstGeom prst="rect">
            <a:avLst/>
          </a:prstGeom>
          <a:noFill/>
        </p:spPr>
        <p:txBody>
          <a:bodyPr wrap="square" lIns="0" tIns="0" rIns="0" bIns="0" rtlCol="0">
            <a:noAutofit/>
          </a:bodyPr>
          <a:lstStyle/>
          <a:p>
            <a:pPr marR="0" algn="just" rtl="0">
              <a:lnSpc>
                <a:spcPts val="1500"/>
              </a:lnSpc>
            </a:pPr>
            <a:r>
              <a:rPr lang="en-US" sz="1400" b="1" i="0" u="none" strike="noStrike" baseline="30000">
                <a:solidFill>
                  <a:srgbClr val="000000"/>
                </a:solidFill>
                <a:latin typeface="Segoe UI" panose="020B0502040204020203" pitchFamily="34" charset="0"/>
                <a:cs typeface="Segoe UI" panose="020B0502040204020203" pitchFamily="34" charset="0"/>
              </a:rPr>
              <a:t>Cautionary note regarding forward-looking statements</a:t>
            </a:r>
          </a:p>
          <a:p>
            <a:pPr marR="0" algn="just" rtl="0">
              <a:lnSpc>
                <a:spcPts val="1500"/>
              </a:lnSpc>
              <a:spcBef>
                <a:spcPts val="500"/>
              </a:spcBef>
            </a:pPr>
            <a:r>
              <a:rPr lang="en-US" sz="1400" b="0" i="0" u="none" strike="noStrike" baseline="30000">
                <a:solidFill>
                  <a:srgbClr val="000000"/>
                </a:solidFill>
                <a:latin typeface="Segoe UI" panose="020B0502040204020203" pitchFamily="34" charset="0"/>
                <a:cs typeface="Segoe UI" panose="020B0502040204020203" pitchFamily="34" charset="0"/>
              </a:rPr>
              <a:t>The statements contained herein may include statements of future expectations and other forward-looking statements that are based on management’s current views and assumptions and involve known and unknown risks and uncertainties that could cause ­actual results, performance or events to differ ­materially from those expressed or implied in such statements. Actual results, performance or events may differ materially from those in such statements due to, without limitation, general economic conditions, including in particular economic conditions in the </a:t>
            </a:r>
            <a:r>
              <a:rPr lang="en-US" sz="1400" b="0" i="0" u="none" strike="noStrike" baseline="30000" err="1">
                <a:solidFill>
                  <a:srgbClr val="000000"/>
                </a:solidFill>
                <a:latin typeface="Segoe UI" panose="020B0502040204020203" pitchFamily="34" charset="0"/>
                <a:cs typeface="Segoe UI" panose="020B0502040204020203" pitchFamily="34" charset="0"/>
              </a:rPr>
              <a:t>alstria’s</a:t>
            </a:r>
            <a:r>
              <a:rPr lang="en-US" sz="1400" b="0" i="0" u="none" strike="noStrike" baseline="30000">
                <a:solidFill>
                  <a:srgbClr val="000000"/>
                </a:solidFill>
                <a:latin typeface="Segoe UI" panose="020B0502040204020203" pitchFamily="34" charset="0"/>
                <a:cs typeface="Segoe UI" panose="020B0502040204020203" pitchFamily="34" charset="0"/>
              </a:rPr>
              <a:t> core business and core markets, general competitive factors, the impact of acquisitions, including related integration issues, and reorganization measures. Furthermore, the development of financial markets, interest rate levels, currency exchange rates, as well as national and international changes in laws and regulations, in particular regarding tax matters, can have a corresponding impact. Many of these factors may be more likely to occur, or more pronounced, as a result of terrorist activities and their consequences.</a:t>
            </a:r>
          </a:p>
          <a:p>
            <a:pPr marL="0" indent="0" algn="l" defTabSz="914400" rtl="0" eaLnBrk="1" latinLnBrk="0" hangingPunct="1">
              <a:lnSpc>
                <a:spcPts val="1400"/>
              </a:lnSpc>
              <a:spcBef>
                <a:spcPts val="0"/>
              </a:spcBef>
              <a:buClr>
                <a:schemeClr val="tx2"/>
              </a:buClr>
              <a:buFont typeface="Arial" panose="020B0604020202020204" pitchFamily="34" charset="0"/>
              <a:buNone/>
            </a:pPr>
            <a:endParaRPr lang="en-US" sz="1200" kern="1200">
              <a:solidFill>
                <a:srgbClr val="575757"/>
              </a:solidFill>
              <a:latin typeface="Segoe UI" panose="020B0502040204020203" pitchFamily="34" charset="0"/>
              <a:ea typeface="+mn-ea"/>
              <a:cs typeface="Segoe UI" panose="020B0502040204020203" pitchFamily="34" charset="0"/>
            </a:endParaRPr>
          </a:p>
        </p:txBody>
      </p:sp>
      <p:sp>
        <p:nvSpPr>
          <p:cNvPr id="9" name="Textfeld 8">
            <a:extLst>
              <a:ext uri="{FF2B5EF4-FFF2-40B4-BE49-F238E27FC236}">
                <a16:creationId xmlns:a16="http://schemas.microsoft.com/office/drawing/2014/main" id="{40FC9846-E052-462B-90B5-8255D95DAC54}"/>
              </a:ext>
            </a:extLst>
          </p:cNvPr>
          <p:cNvSpPr txBox="1"/>
          <p:nvPr/>
        </p:nvSpPr>
        <p:spPr>
          <a:xfrm>
            <a:off x="358775" y="3952532"/>
            <a:ext cx="5554662" cy="2405354"/>
          </a:xfrm>
          <a:prstGeom prst="rect">
            <a:avLst/>
          </a:prstGeom>
          <a:noFill/>
        </p:spPr>
        <p:txBody>
          <a:bodyPr wrap="square" lIns="0" tIns="0" rIns="0" bIns="0" rtlCol="0">
            <a:noAutofit/>
          </a:bodyPr>
          <a:lstStyle/>
          <a:p>
            <a:pPr marR="0" algn="just" rtl="0">
              <a:lnSpc>
                <a:spcPts val="1500"/>
              </a:lnSpc>
            </a:pPr>
            <a:endParaRPr lang="en-US" sz="1400" b="0" i="0" u="none" strike="noStrike" baseline="30000">
              <a:solidFill>
                <a:srgbClr val="000000"/>
              </a:solidFill>
              <a:latin typeface="Segoe UI" panose="020B0502040204020203" pitchFamily="34" charset="0"/>
              <a:cs typeface="Segoe UI" panose="020B0502040204020203" pitchFamily="34" charset="0"/>
            </a:endParaRPr>
          </a:p>
          <a:p>
            <a:pPr marR="0" algn="just" rtl="0">
              <a:lnSpc>
                <a:spcPts val="1500"/>
              </a:lnSpc>
            </a:pPr>
            <a:r>
              <a:rPr lang="en-US" sz="1400" b="1" i="0" u="none" strike="noStrike" baseline="30000">
                <a:solidFill>
                  <a:srgbClr val="000000"/>
                </a:solidFill>
                <a:latin typeface="Segoe UI" panose="020B0502040204020203" pitchFamily="34" charset="0"/>
                <a:cs typeface="Segoe UI" panose="020B0502040204020203" pitchFamily="34" charset="0"/>
              </a:rPr>
              <a:t>No duty to update</a:t>
            </a:r>
          </a:p>
          <a:p>
            <a:pPr marR="0" algn="just" rtl="0">
              <a:lnSpc>
                <a:spcPts val="1500"/>
              </a:lnSpc>
              <a:spcBef>
                <a:spcPts val="500"/>
              </a:spcBef>
            </a:pPr>
            <a:r>
              <a:rPr lang="en-US" sz="1400" b="0" i="0" u="none" strike="noStrike" baseline="30000">
                <a:solidFill>
                  <a:srgbClr val="000000"/>
                </a:solidFill>
                <a:latin typeface="Segoe UI" panose="020B0502040204020203" pitchFamily="34" charset="0"/>
                <a:cs typeface="Segoe UI" panose="020B0502040204020203" pitchFamily="34" charset="0"/>
              </a:rPr>
              <a:t>The company assumes no obligation to update any information contained herein.</a:t>
            </a:r>
            <a:endParaRPr lang="en-US" sz="1400" kern="1200">
              <a:solidFill>
                <a:srgbClr val="575757"/>
              </a:solidFill>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038218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A07AFF8-D5B1-F4C6-EF0A-875336774DE1}"/>
              </a:ext>
            </a:extLst>
          </p:cNvPr>
          <p:cNvSpPr>
            <a:spLocks noGrp="1"/>
          </p:cNvSpPr>
          <p:nvPr>
            <p:ph type="title"/>
          </p:nvPr>
        </p:nvSpPr>
        <p:spPr/>
        <p:txBody>
          <a:bodyPr/>
          <a:lstStyle/>
          <a:p>
            <a:r>
              <a:rPr lang="de-DE"/>
              <a:t>Portfolio </a:t>
            </a:r>
            <a:r>
              <a:rPr lang="de-DE" err="1"/>
              <a:t>by</a:t>
            </a:r>
            <a:r>
              <a:rPr lang="de-DE"/>
              <a:t> </a:t>
            </a:r>
            <a:r>
              <a:rPr lang="de-DE" err="1"/>
              <a:t>regions</a:t>
            </a:r>
            <a:r>
              <a:rPr lang="de-DE"/>
              <a:t> </a:t>
            </a:r>
          </a:p>
        </p:txBody>
      </p:sp>
      <p:sp>
        <p:nvSpPr>
          <p:cNvPr id="4" name="Foliennummernplatzhalter 3">
            <a:extLst>
              <a:ext uri="{FF2B5EF4-FFF2-40B4-BE49-F238E27FC236}">
                <a16:creationId xmlns:a16="http://schemas.microsoft.com/office/drawing/2014/main" id="{EFBAAE99-68C9-7BA3-248B-7E08268CBC1C}"/>
              </a:ext>
            </a:extLst>
          </p:cNvPr>
          <p:cNvSpPr>
            <a:spLocks noGrp="1"/>
          </p:cNvSpPr>
          <p:nvPr>
            <p:ph type="sldNum" sz="quarter" idx="11"/>
          </p:nvPr>
        </p:nvSpPr>
        <p:spPr/>
        <p:txBody>
          <a:bodyPr/>
          <a:lstStyle/>
          <a:p>
            <a:fld id="{445C3744-B477-4233-B9C6-71EB688797A7}" type="slidenum">
              <a:rPr lang="en-US" noProof="0" smtClean="0"/>
              <a:pPr/>
              <a:t>3</a:t>
            </a:fld>
            <a:endParaRPr lang="en-US" noProof="0"/>
          </a:p>
        </p:txBody>
      </p:sp>
      <p:pic>
        <p:nvPicPr>
          <p:cNvPr id="18" name="Bildplatzhalter 17" descr="Ein Bild, das Text, draußen, Gebäude, Straße enthält.&#10;&#10;Automatisch generierte Beschreibung">
            <a:extLst>
              <a:ext uri="{FF2B5EF4-FFF2-40B4-BE49-F238E27FC236}">
                <a16:creationId xmlns:a16="http://schemas.microsoft.com/office/drawing/2014/main" id="{1D0F43FC-7342-33B9-2C28-BEBBA20C7533}"/>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22707" b="22707"/>
          <a:stretch/>
        </p:blipFill>
        <p:spPr>
          <a:xfrm>
            <a:off x="5824538" y="4067175"/>
            <a:ext cx="6005512" cy="2176463"/>
          </a:xfrm>
        </p:spPr>
      </p:pic>
      <p:pic>
        <p:nvPicPr>
          <p:cNvPr id="16" name="Bildplatzhalter 15" descr="Ein Bild, das Text, draußen, Straße, Himmel enthält.&#10;&#10;Automatisch generierte Beschreibung">
            <a:extLst>
              <a:ext uri="{FF2B5EF4-FFF2-40B4-BE49-F238E27FC236}">
                <a16:creationId xmlns:a16="http://schemas.microsoft.com/office/drawing/2014/main" id="{8D23F675-156A-3BA9-1973-CC3C0DA3781A}"/>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9536" b="19536"/>
          <a:stretch>
            <a:fillRect/>
          </a:stretch>
        </p:blipFill>
        <p:spPr>
          <a:xfrm>
            <a:off x="360363" y="4067175"/>
            <a:ext cx="5335587" cy="2176463"/>
          </a:xfrm>
        </p:spPr>
      </p:pic>
      <p:sp>
        <p:nvSpPr>
          <p:cNvPr id="9" name="Textplatzhalter 8">
            <a:extLst>
              <a:ext uri="{FF2B5EF4-FFF2-40B4-BE49-F238E27FC236}">
                <a16:creationId xmlns:a16="http://schemas.microsoft.com/office/drawing/2014/main" id="{D13C708B-A775-7085-9741-D0264F1F0625}"/>
              </a:ext>
            </a:extLst>
          </p:cNvPr>
          <p:cNvSpPr>
            <a:spLocks noGrp="1"/>
          </p:cNvSpPr>
          <p:nvPr>
            <p:ph type="body" sz="quarter" idx="15"/>
          </p:nvPr>
        </p:nvSpPr>
        <p:spPr>
          <a:xfrm>
            <a:off x="5824538" y="5883638"/>
            <a:ext cx="6005512" cy="360000"/>
          </a:xfrm>
        </p:spPr>
        <p:txBody>
          <a:bodyPr/>
          <a:lstStyle/>
          <a:p>
            <a:r>
              <a:rPr lang="de-DE"/>
              <a:t> AM </a:t>
            </a:r>
            <a:r>
              <a:rPr lang="de-DE" err="1"/>
              <a:t>wehrhahn</a:t>
            </a:r>
            <a:r>
              <a:rPr lang="de-DE"/>
              <a:t> 30, Düsseldorf </a:t>
            </a:r>
          </a:p>
        </p:txBody>
      </p:sp>
      <p:sp>
        <p:nvSpPr>
          <p:cNvPr id="19" name="Textplatzhalter 8">
            <a:extLst>
              <a:ext uri="{FF2B5EF4-FFF2-40B4-BE49-F238E27FC236}">
                <a16:creationId xmlns:a16="http://schemas.microsoft.com/office/drawing/2014/main" id="{FDA833A8-C23C-1700-44AE-DF1EF3E6335E}"/>
              </a:ext>
            </a:extLst>
          </p:cNvPr>
          <p:cNvSpPr txBox="1">
            <a:spLocks/>
          </p:cNvSpPr>
          <p:nvPr/>
        </p:nvSpPr>
        <p:spPr>
          <a:xfrm>
            <a:off x="360000" y="5883638"/>
            <a:ext cx="5335587" cy="360000"/>
          </a:xfrm>
          <a:prstGeom prst="rect">
            <a:avLst/>
          </a:prstGeom>
          <a:solidFill>
            <a:srgbClr val="6B6B6B">
              <a:alpha val="80000"/>
            </a:srgbClr>
          </a:solidFill>
        </p:spPr>
        <p:txBody>
          <a:bodyPr vert="horz" lIns="0" tIns="0" rIns="0" bIns="0" rtlCol="0" anchor="ctr" anchorCtr="0">
            <a:noAutofit/>
          </a:bodyPr>
          <a:lstStyle>
            <a:lvl1pPr marL="0" indent="0" algn="l" defTabSz="914400" rtl="0" eaLnBrk="1" latinLnBrk="0" hangingPunct="1">
              <a:lnSpc>
                <a:spcPts val="1400"/>
              </a:lnSpc>
              <a:spcBef>
                <a:spcPts val="0"/>
              </a:spcBef>
              <a:buClr>
                <a:schemeClr val="tx2"/>
              </a:buClr>
              <a:buFont typeface="Arial" panose="020B0604020202020204" pitchFamily="34" charset="0"/>
              <a:buNone/>
              <a:defRPr sz="1200" b="1" kern="1200" cap="all" spc="100" baseline="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ts val="1400"/>
              </a:lnSpc>
              <a:spcBef>
                <a:spcPts val="0"/>
              </a:spcBef>
              <a:buClr>
                <a:schemeClr val="tx2"/>
              </a:buClr>
              <a:buFont typeface="Arial" panose="020B0604020202020204" pitchFamily="34" charset="0"/>
              <a:buNone/>
              <a:defRPr lang="de-DE" sz="1200" kern="1200" baseline="0" dirty="0">
                <a:solidFill>
                  <a:srgbClr val="000000"/>
                </a:solidFill>
                <a:latin typeface="Segoe UI" panose="020B0502040204020203" pitchFamily="34" charset="0"/>
                <a:ea typeface="+mn-ea"/>
                <a:cs typeface="Segoe UI" panose="020B0502040204020203" pitchFamily="34" charset="0"/>
              </a:defRPr>
            </a:lvl2pPr>
            <a:lvl3pPr marL="0" indent="0" algn="l" defTabSz="914400" rtl="0" eaLnBrk="1" latinLnBrk="0" hangingPunct="1">
              <a:lnSpc>
                <a:spcPts val="1400"/>
              </a:lnSpc>
              <a:spcBef>
                <a:spcPts val="0"/>
              </a:spcBef>
              <a:buClr>
                <a:schemeClr val="tx2"/>
              </a:buClr>
              <a:buFont typeface="Arial" panose="020B0604020202020204" pitchFamily="34" charset="0"/>
              <a:buNone/>
              <a:defRPr sz="1200" kern="1200">
                <a:solidFill>
                  <a:srgbClr val="000000"/>
                </a:solidFill>
                <a:latin typeface="Segoe UI" panose="020B0502040204020203" pitchFamily="34" charset="0"/>
                <a:ea typeface="+mn-ea"/>
                <a:cs typeface="Segoe UI" panose="020B0502040204020203" pitchFamily="34" charset="0"/>
              </a:defRPr>
            </a:lvl3pPr>
            <a:lvl4pPr marL="0" indent="0" algn="l" defTabSz="720000" rtl="0" eaLnBrk="1" latinLnBrk="0" hangingPunct="1">
              <a:lnSpc>
                <a:spcPts val="1400"/>
              </a:lnSpc>
              <a:spcBef>
                <a:spcPts val="0"/>
              </a:spcBef>
              <a:buClr>
                <a:schemeClr val="tx2"/>
              </a:buClr>
              <a:buFont typeface="Arial" panose="020B0604020202020204" pitchFamily="34" charset="0"/>
              <a:buNone/>
              <a:defRPr sz="1200" kern="1200" baseline="0">
                <a:solidFill>
                  <a:srgbClr val="000000"/>
                </a:solidFill>
                <a:latin typeface="Segoe UI" panose="020B0502040204020203" pitchFamily="34" charset="0"/>
                <a:ea typeface="+mn-ea"/>
                <a:cs typeface="Segoe UI" panose="020B0502040204020203" pitchFamily="34" charset="0"/>
              </a:defRPr>
            </a:lvl4pPr>
            <a:lvl5pPr marL="1116000" indent="0" algn="l" defTabSz="914400" rtl="0" eaLnBrk="1" latinLnBrk="0" hangingPunct="1">
              <a:lnSpc>
                <a:spcPct val="90000"/>
              </a:lnSpc>
              <a:spcBef>
                <a:spcPts val="500"/>
              </a:spcBef>
              <a:buClr>
                <a:schemeClr val="tx2"/>
              </a:buClr>
              <a:buFont typeface="Arial" panose="020B0604020202020204" pitchFamily="34" charset="0"/>
              <a:buNone/>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r>
              <a:rPr lang="de-DE" err="1"/>
              <a:t>Darwinstr</a:t>
            </a:r>
            <a:r>
              <a:rPr lang="de-DE"/>
              <a:t>. 14-18 , Berlin  </a:t>
            </a:r>
          </a:p>
        </p:txBody>
      </p:sp>
      <p:pic>
        <p:nvPicPr>
          <p:cNvPr id="6" name="Grafik 5">
            <a:extLst>
              <a:ext uri="{FF2B5EF4-FFF2-40B4-BE49-F238E27FC236}">
                <a16:creationId xmlns:a16="http://schemas.microsoft.com/office/drawing/2014/main" id="{1A8A8511-A8FD-5751-600C-2F496C11988C}"/>
              </a:ext>
            </a:extLst>
          </p:cNvPr>
          <p:cNvPicPr>
            <a:picLocks noChangeAspect="1"/>
          </p:cNvPicPr>
          <p:nvPr/>
        </p:nvPicPr>
        <p:blipFill>
          <a:blip r:embed="rId5"/>
          <a:stretch>
            <a:fillRect/>
          </a:stretch>
        </p:blipFill>
        <p:spPr>
          <a:xfrm>
            <a:off x="360000" y="1183770"/>
            <a:ext cx="11469688" cy="2512111"/>
          </a:xfrm>
          <a:prstGeom prst="rect">
            <a:avLst/>
          </a:prstGeom>
        </p:spPr>
      </p:pic>
      <p:sp>
        <p:nvSpPr>
          <p:cNvPr id="7" name="Fußzeilenplatzhalter 2">
            <a:extLst>
              <a:ext uri="{FF2B5EF4-FFF2-40B4-BE49-F238E27FC236}">
                <a16:creationId xmlns:a16="http://schemas.microsoft.com/office/drawing/2014/main" id="{8DA8B695-C16F-3E65-72DA-86BF7087E1CC}"/>
              </a:ext>
            </a:extLst>
          </p:cNvPr>
          <p:cNvSpPr>
            <a:spLocks noGrp="1"/>
          </p:cNvSpPr>
          <p:nvPr>
            <p:ph type="ftr" sz="quarter" idx="10"/>
          </p:nvPr>
        </p:nvSpPr>
        <p:spPr>
          <a:xfrm>
            <a:off x="360000" y="6498000"/>
            <a:ext cx="3994944" cy="360000"/>
          </a:xfrm>
        </p:spPr>
        <p:txBody>
          <a:bodyPr/>
          <a:lstStyle/>
          <a:p>
            <a:r>
              <a:rPr lang="en-US"/>
              <a:t>9M 2023 – Additional information </a:t>
            </a:r>
          </a:p>
        </p:txBody>
      </p:sp>
    </p:spTree>
    <p:extLst>
      <p:ext uri="{BB962C8B-B14F-4D97-AF65-F5344CB8AC3E}">
        <p14:creationId xmlns:p14="http://schemas.microsoft.com/office/powerpoint/2010/main" val="1029639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A07AFF8-D5B1-F4C6-EF0A-875336774DE1}"/>
              </a:ext>
            </a:extLst>
          </p:cNvPr>
          <p:cNvSpPr>
            <a:spLocks noGrp="1"/>
          </p:cNvSpPr>
          <p:nvPr>
            <p:ph type="title"/>
          </p:nvPr>
        </p:nvSpPr>
        <p:spPr/>
        <p:txBody>
          <a:bodyPr/>
          <a:lstStyle/>
          <a:p>
            <a:r>
              <a:rPr lang="de-DE" err="1"/>
              <a:t>Vacancy</a:t>
            </a:r>
            <a:endParaRPr lang="de-DE"/>
          </a:p>
        </p:txBody>
      </p:sp>
      <p:sp>
        <p:nvSpPr>
          <p:cNvPr id="4" name="Foliennummernplatzhalter 3">
            <a:extLst>
              <a:ext uri="{FF2B5EF4-FFF2-40B4-BE49-F238E27FC236}">
                <a16:creationId xmlns:a16="http://schemas.microsoft.com/office/drawing/2014/main" id="{EFBAAE99-68C9-7BA3-248B-7E08268CBC1C}"/>
              </a:ext>
            </a:extLst>
          </p:cNvPr>
          <p:cNvSpPr>
            <a:spLocks noGrp="1"/>
          </p:cNvSpPr>
          <p:nvPr>
            <p:ph type="sldNum" sz="quarter" idx="11"/>
          </p:nvPr>
        </p:nvSpPr>
        <p:spPr/>
        <p:txBody>
          <a:bodyPr/>
          <a:lstStyle/>
          <a:p>
            <a:fld id="{445C3744-B477-4233-B9C6-71EB688797A7}" type="slidenum">
              <a:rPr lang="en-US" noProof="0" dirty="0" smtClean="0"/>
              <a:pPr/>
              <a:t>4</a:t>
            </a:fld>
            <a:endParaRPr lang="en-US" noProof="0"/>
          </a:p>
        </p:txBody>
      </p:sp>
      <p:pic>
        <p:nvPicPr>
          <p:cNvPr id="11" name="Bildplatzhalter 10" descr="Ein Bild, das Himmel, draußen, Gebäude, Stadt enthält.&#10;&#10;Automatisch generierte Beschreibung">
            <a:extLst>
              <a:ext uri="{FF2B5EF4-FFF2-40B4-BE49-F238E27FC236}">
                <a16:creationId xmlns:a16="http://schemas.microsoft.com/office/drawing/2014/main" id="{6C4DCBB7-369A-A3CA-B494-6594617EACE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35" b="1635"/>
          <a:stretch>
            <a:fillRect/>
          </a:stretch>
        </p:blipFill>
        <p:spPr>
          <a:xfrm>
            <a:off x="5953125" y="1189038"/>
            <a:ext cx="6005513" cy="5308600"/>
          </a:xfrm>
        </p:spPr>
      </p:pic>
      <p:sp>
        <p:nvSpPr>
          <p:cNvPr id="9" name="Textplatzhalter 8">
            <a:extLst>
              <a:ext uri="{FF2B5EF4-FFF2-40B4-BE49-F238E27FC236}">
                <a16:creationId xmlns:a16="http://schemas.microsoft.com/office/drawing/2014/main" id="{D13C708B-A775-7085-9741-D0264F1F0625}"/>
              </a:ext>
            </a:extLst>
          </p:cNvPr>
          <p:cNvSpPr>
            <a:spLocks noGrp="1"/>
          </p:cNvSpPr>
          <p:nvPr>
            <p:ph type="body" sz="quarter" idx="15"/>
          </p:nvPr>
        </p:nvSpPr>
        <p:spPr>
          <a:xfrm>
            <a:off x="5953126" y="6137638"/>
            <a:ext cx="6005512" cy="360000"/>
          </a:xfrm>
        </p:spPr>
        <p:txBody>
          <a:bodyPr/>
          <a:lstStyle/>
          <a:p>
            <a:r>
              <a:rPr lang="de-DE"/>
              <a:t> Georg-Glock-Str. 19, Düsseldorf </a:t>
            </a:r>
          </a:p>
        </p:txBody>
      </p:sp>
      <p:sp>
        <p:nvSpPr>
          <p:cNvPr id="7" name="Fußzeilenplatzhalter 2">
            <a:extLst>
              <a:ext uri="{FF2B5EF4-FFF2-40B4-BE49-F238E27FC236}">
                <a16:creationId xmlns:a16="http://schemas.microsoft.com/office/drawing/2014/main" id="{D5469862-5503-8C4F-3CF2-0CD8F2FFA479}"/>
              </a:ext>
            </a:extLst>
          </p:cNvPr>
          <p:cNvSpPr>
            <a:spLocks noGrp="1"/>
          </p:cNvSpPr>
          <p:nvPr>
            <p:ph type="ftr" sz="quarter" idx="10"/>
          </p:nvPr>
        </p:nvSpPr>
        <p:spPr>
          <a:xfrm>
            <a:off x="360000" y="6498000"/>
            <a:ext cx="3994944" cy="360000"/>
          </a:xfrm>
        </p:spPr>
        <p:txBody>
          <a:bodyPr/>
          <a:lstStyle/>
          <a:p>
            <a:r>
              <a:rPr lang="en-US"/>
              <a:t>9M 2023 – Additional information </a:t>
            </a:r>
          </a:p>
        </p:txBody>
      </p:sp>
      <p:pic>
        <p:nvPicPr>
          <p:cNvPr id="3" name="Grafik 2">
            <a:extLst>
              <a:ext uri="{FF2B5EF4-FFF2-40B4-BE49-F238E27FC236}">
                <a16:creationId xmlns:a16="http://schemas.microsoft.com/office/drawing/2014/main" id="{FD787EFC-B4B4-3EB6-BF6A-56646D0625AB}"/>
              </a:ext>
            </a:extLst>
          </p:cNvPr>
          <p:cNvPicPr>
            <a:picLocks noChangeAspect="1"/>
          </p:cNvPicPr>
          <p:nvPr/>
        </p:nvPicPr>
        <p:blipFill>
          <a:blip r:embed="rId4"/>
          <a:stretch>
            <a:fillRect/>
          </a:stretch>
        </p:blipFill>
        <p:spPr>
          <a:xfrm>
            <a:off x="360000" y="1158788"/>
            <a:ext cx="3832438" cy="5254367"/>
          </a:xfrm>
          <a:prstGeom prst="rect">
            <a:avLst/>
          </a:prstGeom>
        </p:spPr>
      </p:pic>
    </p:spTree>
    <p:extLst>
      <p:ext uri="{BB962C8B-B14F-4D97-AF65-F5344CB8AC3E}">
        <p14:creationId xmlns:p14="http://schemas.microsoft.com/office/powerpoint/2010/main" val="1864994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A07AFF8-D5B1-F4C6-EF0A-875336774DE1}"/>
              </a:ext>
            </a:extLst>
          </p:cNvPr>
          <p:cNvSpPr>
            <a:spLocks noGrp="1"/>
          </p:cNvSpPr>
          <p:nvPr>
            <p:ph type="title"/>
          </p:nvPr>
        </p:nvSpPr>
        <p:spPr/>
        <p:txBody>
          <a:bodyPr/>
          <a:lstStyle/>
          <a:p>
            <a:r>
              <a:rPr lang="de-DE"/>
              <a:t>Office </a:t>
            </a:r>
            <a:r>
              <a:rPr lang="de-DE" err="1"/>
              <a:t>Leases</a:t>
            </a:r>
            <a:endParaRPr lang="de-DE"/>
          </a:p>
        </p:txBody>
      </p:sp>
      <p:sp>
        <p:nvSpPr>
          <p:cNvPr id="4" name="Foliennummernplatzhalter 3">
            <a:extLst>
              <a:ext uri="{FF2B5EF4-FFF2-40B4-BE49-F238E27FC236}">
                <a16:creationId xmlns:a16="http://schemas.microsoft.com/office/drawing/2014/main" id="{EFBAAE99-68C9-7BA3-248B-7E08268CBC1C}"/>
              </a:ext>
            </a:extLst>
          </p:cNvPr>
          <p:cNvSpPr>
            <a:spLocks noGrp="1"/>
          </p:cNvSpPr>
          <p:nvPr>
            <p:ph type="sldNum" sz="quarter" idx="11"/>
          </p:nvPr>
        </p:nvSpPr>
        <p:spPr/>
        <p:txBody>
          <a:bodyPr/>
          <a:lstStyle/>
          <a:p>
            <a:fld id="{445C3744-B477-4233-B9C6-71EB688797A7}" type="slidenum">
              <a:rPr lang="en-US" noProof="0" dirty="0" smtClean="0"/>
              <a:pPr/>
              <a:t>5</a:t>
            </a:fld>
            <a:endParaRPr lang="en-US" noProof="0"/>
          </a:p>
        </p:txBody>
      </p:sp>
      <p:sp>
        <p:nvSpPr>
          <p:cNvPr id="3" name="Fußzeilenplatzhalter 2">
            <a:extLst>
              <a:ext uri="{FF2B5EF4-FFF2-40B4-BE49-F238E27FC236}">
                <a16:creationId xmlns:a16="http://schemas.microsoft.com/office/drawing/2014/main" id="{4BBCB4DF-4E48-B7C9-DA4E-52B5545F8F83}"/>
              </a:ext>
            </a:extLst>
          </p:cNvPr>
          <p:cNvSpPr>
            <a:spLocks noGrp="1"/>
          </p:cNvSpPr>
          <p:nvPr>
            <p:ph type="ftr" sz="quarter" idx="10"/>
          </p:nvPr>
        </p:nvSpPr>
        <p:spPr>
          <a:xfrm>
            <a:off x="360000" y="6498000"/>
            <a:ext cx="3994944" cy="360000"/>
          </a:xfrm>
        </p:spPr>
        <p:txBody>
          <a:bodyPr/>
          <a:lstStyle/>
          <a:p>
            <a:r>
              <a:rPr lang="en-US"/>
              <a:t>9M 2023 – Additional information </a:t>
            </a:r>
          </a:p>
        </p:txBody>
      </p:sp>
      <p:pic>
        <p:nvPicPr>
          <p:cNvPr id="7" name="Grafik 6">
            <a:extLst>
              <a:ext uri="{FF2B5EF4-FFF2-40B4-BE49-F238E27FC236}">
                <a16:creationId xmlns:a16="http://schemas.microsoft.com/office/drawing/2014/main" id="{FD67D9E9-32F9-62BA-A296-9E546D273D31}"/>
              </a:ext>
            </a:extLst>
          </p:cNvPr>
          <p:cNvPicPr>
            <a:picLocks noChangeAspect="1"/>
          </p:cNvPicPr>
          <p:nvPr/>
        </p:nvPicPr>
        <p:blipFill>
          <a:blip r:embed="rId2"/>
          <a:stretch>
            <a:fillRect/>
          </a:stretch>
        </p:blipFill>
        <p:spPr>
          <a:xfrm>
            <a:off x="360000" y="1189037"/>
            <a:ext cx="11024692" cy="3995473"/>
          </a:xfrm>
          <a:prstGeom prst="rect">
            <a:avLst/>
          </a:prstGeom>
        </p:spPr>
      </p:pic>
    </p:spTree>
    <p:extLst>
      <p:ext uri="{BB962C8B-B14F-4D97-AF65-F5344CB8AC3E}">
        <p14:creationId xmlns:p14="http://schemas.microsoft.com/office/powerpoint/2010/main" val="3151483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A07AFF8-D5B1-F4C6-EF0A-875336774DE1}"/>
              </a:ext>
            </a:extLst>
          </p:cNvPr>
          <p:cNvSpPr>
            <a:spLocks noGrp="1"/>
          </p:cNvSpPr>
          <p:nvPr>
            <p:ph type="title"/>
          </p:nvPr>
        </p:nvSpPr>
        <p:spPr/>
        <p:txBody>
          <a:bodyPr/>
          <a:lstStyle/>
          <a:p>
            <a:r>
              <a:rPr lang="de-DE" err="1"/>
              <a:t>Refurbishment</a:t>
            </a:r>
            <a:r>
              <a:rPr lang="de-DE"/>
              <a:t> </a:t>
            </a:r>
            <a:r>
              <a:rPr lang="de-DE" err="1"/>
              <a:t>projects</a:t>
            </a:r>
            <a:r>
              <a:rPr lang="de-DE"/>
              <a:t>*</a:t>
            </a:r>
          </a:p>
        </p:txBody>
      </p:sp>
      <p:sp>
        <p:nvSpPr>
          <p:cNvPr id="4" name="Foliennummernplatzhalter 3">
            <a:extLst>
              <a:ext uri="{FF2B5EF4-FFF2-40B4-BE49-F238E27FC236}">
                <a16:creationId xmlns:a16="http://schemas.microsoft.com/office/drawing/2014/main" id="{EFBAAE99-68C9-7BA3-248B-7E08268CBC1C}"/>
              </a:ext>
            </a:extLst>
          </p:cNvPr>
          <p:cNvSpPr>
            <a:spLocks noGrp="1"/>
          </p:cNvSpPr>
          <p:nvPr>
            <p:ph type="sldNum" sz="quarter" idx="11"/>
          </p:nvPr>
        </p:nvSpPr>
        <p:spPr/>
        <p:txBody>
          <a:bodyPr/>
          <a:lstStyle/>
          <a:p>
            <a:fld id="{445C3744-B477-4233-B9C6-71EB688797A7}" type="slidenum">
              <a:rPr lang="en-US" noProof="0" dirty="0" smtClean="0"/>
              <a:pPr/>
              <a:t>6</a:t>
            </a:fld>
            <a:endParaRPr lang="en-US" noProof="0"/>
          </a:p>
        </p:txBody>
      </p:sp>
      <p:pic>
        <p:nvPicPr>
          <p:cNvPr id="13" name="Bildplatzhalter 12" descr="Ein Bild, das Himmel, draußen, Gebäude, Küste enthält.&#10;&#10;Automatisch generierte Beschreibung">
            <a:extLst>
              <a:ext uri="{FF2B5EF4-FFF2-40B4-BE49-F238E27FC236}">
                <a16:creationId xmlns:a16="http://schemas.microsoft.com/office/drawing/2014/main" id="{CB168232-CD25-8553-6C2E-704E1032EFC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578" b="3578"/>
          <a:stretch>
            <a:fillRect/>
          </a:stretch>
        </p:blipFill>
        <p:spPr>
          <a:xfrm>
            <a:off x="8299450" y="1125488"/>
            <a:ext cx="3530600" cy="5118150"/>
          </a:xfrm>
        </p:spPr>
      </p:pic>
      <p:sp>
        <p:nvSpPr>
          <p:cNvPr id="9" name="Textplatzhalter 8">
            <a:extLst>
              <a:ext uri="{FF2B5EF4-FFF2-40B4-BE49-F238E27FC236}">
                <a16:creationId xmlns:a16="http://schemas.microsoft.com/office/drawing/2014/main" id="{D13C708B-A775-7085-9741-D0264F1F0625}"/>
              </a:ext>
            </a:extLst>
          </p:cNvPr>
          <p:cNvSpPr>
            <a:spLocks noGrp="1"/>
          </p:cNvSpPr>
          <p:nvPr>
            <p:ph type="body" sz="quarter" idx="15"/>
          </p:nvPr>
        </p:nvSpPr>
        <p:spPr>
          <a:xfrm>
            <a:off x="8299449" y="5883715"/>
            <a:ext cx="3530602" cy="360000"/>
          </a:xfrm>
        </p:spPr>
        <p:txBody>
          <a:bodyPr/>
          <a:lstStyle/>
          <a:p>
            <a:r>
              <a:rPr lang="de-DE"/>
              <a:t> Platz der Einheit 1, Frankfurt</a:t>
            </a:r>
          </a:p>
        </p:txBody>
      </p:sp>
      <p:sp>
        <p:nvSpPr>
          <p:cNvPr id="15" name="Textfeld 14">
            <a:extLst>
              <a:ext uri="{FF2B5EF4-FFF2-40B4-BE49-F238E27FC236}">
                <a16:creationId xmlns:a16="http://schemas.microsoft.com/office/drawing/2014/main" id="{B55FE04A-E8A8-264C-4B79-B3C9604B80D3}"/>
              </a:ext>
            </a:extLst>
          </p:cNvPr>
          <p:cNvSpPr txBox="1"/>
          <p:nvPr/>
        </p:nvSpPr>
        <p:spPr>
          <a:xfrm>
            <a:off x="359999" y="6243638"/>
            <a:ext cx="914400" cy="914400"/>
          </a:xfrm>
          <a:prstGeom prst="rect">
            <a:avLst/>
          </a:prstGeom>
          <a:noFill/>
        </p:spPr>
        <p:txBody>
          <a:bodyPr wrap="none" lIns="0" tIns="0" rIns="0" bIns="0" rtlCol="0" anchor="t">
            <a:noAutofit/>
          </a:bodyPr>
          <a:lstStyle/>
          <a:p>
            <a:pPr>
              <a:lnSpc>
                <a:spcPts val="1400"/>
              </a:lnSpc>
              <a:buClr>
                <a:schemeClr val="tx2"/>
              </a:buClr>
            </a:pPr>
            <a:r>
              <a:rPr lang="de-DE" sz="800" kern="1200">
                <a:solidFill>
                  <a:srgbClr val="575757"/>
                </a:solidFill>
                <a:latin typeface="Segoe UI"/>
                <a:cs typeface="Segoe UI"/>
              </a:rPr>
              <a:t>*</a:t>
            </a:r>
            <a:r>
              <a:rPr lang="de-DE" sz="800">
                <a:solidFill>
                  <a:srgbClr val="575757"/>
                </a:solidFill>
                <a:latin typeface="Segoe UI"/>
                <a:cs typeface="Segoe UI"/>
              </a:rPr>
              <a:t> Updated </a:t>
            </a:r>
            <a:r>
              <a:rPr lang="de-DE" sz="800" err="1">
                <a:solidFill>
                  <a:srgbClr val="575757"/>
                </a:solidFill>
                <a:latin typeface="Segoe UI"/>
                <a:cs typeface="Segoe UI"/>
              </a:rPr>
              <a:t>once</a:t>
            </a:r>
            <a:r>
              <a:rPr lang="de-DE" sz="800">
                <a:solidFill>
                  <a:srgbClr val="575757"/>
                </a:solidFill>
                <a:latin typeface="Segoe UI"/>
                <a:cs typeface="Segoe UI"/>
              </a:rPr>
              <a:t> a </a:t>
            </a:r>
            <a:r>
              <a:rPr lang="de-DE" sz="800" err="1">
                <a:solidFill>
                  <a:srgbClr val="575757"/>
                </a:solidFill>
                <a:latin typeface="Segoe UI"/>
                <a:cs typeface="Segoe UI"/>
              </a:rPr>
              <a:t>year</a:t>
            </a:r>
            <a:r>
              <a:rPr lang="de-DE" sz="800">
                <a:solidFill>
                  <a:srgbClr val="575757"/>
                </a:solidFill>
                <a:latin typeface="Segoe UI"/>
                <a:cs typeface="Segoe UI"/>
              </a:rPr>
              <a:t> </a:t>
            </a:r>
            <a:r>
              <a:rPr lang="de-DE" sz="800" err="1">
                <a:solidFill>
                  <a:srgbClr val="575757"/>
                </a:solidFill>
                <a:latin typeface="Segoe UI"/>
                <a:cs typeface="Segoe UI"/>
              </a:rPr>
              <a:t>as</a:t>
            </a:r>
            <a:r>
              <a:rPr lang="de-DE" sz="800">
                <a:solidFill>
                  <a:srgbClr val="575757"/>
                </a:solidFill>
                <a:latin typeface="Segoe UI"/>
                <a:cs typeface="Segoe UI"/>
              </a:rPr>
              <a:t> per </a:t>
            </a:r>
            <a:r>
              <a:rPr lang="de-DE" sz="800" err="1">
                <a:solidFill>
                  <a:srgbClr val="575757"/>
                </a:solidFill>
                <a:latin typeface="Segoe UI"/>
                <a:cs typeface="Segoe UI"/>
              </a:rPr>
              <a:t>year</a:t>
            </a:r>
            <a:r>
              <a:rPr lang="de-DE" sz="800">
                <a:solidFill>
                  <a:srgbClr val="575757"/>
                </a:solidFill>
                <a:latin typeface="Segoe UI"/>
                <a:cs typeface="Segoe UI"/>
              </a:rPr>
              <a:t> end, and </a:t>
            </a:r>
            <a:r>
              <a:rPr lang="de-DE" sz="800" err="1">
                <a:solidFill>
                  <a:srgbClr val="575757"/>
                </a:solidFill>
                <a:latin typeface="Segoe UI"/>
                <a:cs typeface="Segoe UI"/>
              </a:rPr>
              <a:t>therefore</a:t>
            </a:r>
            <a:r>
              <a:rPr lang="de-DE" sz="800">
                <a:solidFill>
                  <a:srgbClr val="575757"/>
                </a:solidFill>
                <a:latin typeface="Segoe UI"/>
                <a:cs typeface="Segoe UI"/>
              </a:rPr>
              <a:t> </a:t>
            </a:r>
            <a:r>
              <a:rPr lang="de-DE" sz="800" err="1">
                <a:solidFill>
                  <a:srgbClr val="575757"/>
                </a:solidFill>
                <a:latin typeface="Segoe UI"/>
                <a:cs typeface="Segoe UI"/>
              </a:rPr>
              <a:t>does</a:t>
            </a:r>
            <a:r>
              <a:rPr lang="de-DE" sz="800">
                <a:solidFill>
                  <a:srgbClr val="575757"/>
                </a:solidFill>
                <a:latin typeface="Segoe UI"/>
                <a:cs typeface="Segoe UI"/>
              </a:rPr>
              <a:t> not match </a:t>
            </a:r>
            <a:r>
              <a:rPr lang="de-DE" sz="800" err="1">
                <a:solidFill>
                  <a:srgbClr val="575757"/>
                </a:solidFill>
                <a:latin typeface="Segoe UI"/>
                <a:cs typeface="Segoe UI"/>
              </a:rPr>
              <a:t>the</a:t>
            </a:r>
            <a:r>
              <a:rPr lang="de-DE" sz="800">
                <a:solidFill>
                  <a:srgbClr val="575757"/>
                </a:solidFill>
                <a:latin typeface="Segoe UI"/>
                <a:cs typeface="Segoe UI"/>
              </a:rPr>
              <a:t> </a:t>
            </a:r>
            <a:r>
              <a:rPr lang="de-DE" sz="800" err="1">
                <a:solidFill>
                  <a:srgbClr val="575757"/>
                </a:solidFill>
                <a:latin typeface="Segoe UI"/>
                <a:cs typeface="Segoe UI"/>
              </a:rPr>
              <a:t>the</a:t>
            </a:r>
            <a:r>
              <a:rPr lang="de-DE" sz="800">
                <a:solidFill>
                  <a:srgbClr val="575757"/>
                </a:solidFill>
                <a:latin typeface="Segoe UI"/>
                <a:cs typeface="Segoe UI"/>
              </a:rPr>
              <a:t> </a:t>
            </a:r>
            <a:r>
              <a:rPr lang="de-DE" sz="800" err="1">
                <a:solidFill>
                  <a:srgbClr val="575757"/>
                </a:solidFill>
                <a:latin typeface="Segoe UI"/>
                <a:cs typeface="Segoe UI"/>
              </a:rPr>
              <a:t>data</a:t>
            </a:r>
            <a:r>
              <a:rPr lang="de-DE" sz="800">
                <a:solidFill>
                  <a:srgbClr val="575757"/>
                </a:solidFill>
                <a:latin typeface="Segoe UI"/>
                <a:cs typeface="Segoe UI"/>
              </a:rPr>
              <a:t> </a:t>
            </a:r>
            <a:r>
              <a:rPr lang="de-DE" sz="800" err="1">
                <a:solidFill>
                  <a:srgbClr val="575757"/>
                </a:solidFill>
                <a:latin typeface="Segoe UI"/>
                <a:cs typeface="Segoe UI"/>
              </a:rPr>
              <a:t>provided</a:t>
            </a:r>
            <a:r>
              <a:rPr lang="de-DE" sz="800">
                <a:solidFill>
                  <a:srgbClr val="575757"/>
                </a:solidFill>
                <a:latin typeface="Segoe UI"/>
                <a:cs typeface="Segoe UI"/>
              </a:rPr>
              <a:t> on </a:t>
            </a:r>
            <a:r>
              <a:rPr lang="de-DE" sz="800" err="1">
                <a:solidFill>
                  <a:srgbClr val="575757"/>
                </a:solidFill>
                <a:latin typeface="Segoe UI"/>
                <a:cs typeface="Segoe UI"/>
              </a:rPr>
              <a:t>prevoius</a:t>
            </a:r>
            <a:r>
              <a:rPr lang="de-DE" sz="800">
                <a:solidFill>
                  <a:srgbClr val="575757"/>
                </a:solidFill>
                <a:latin typeface="Segoe UI"/>
                <a:cs typeface="Segoe UI"/>
              </a:rPr>
              <a:t>  </a:t>
            </a:r>
            <a:r>
              <a:rPr lang="de-DE" sz="800" err="1">
                <a:solidFill>
                  <a:srgbClr val="575757"/>
                </a:solidFill>
                <a:latin typeface="Segoe UI"/>
                <a:cs typeface="Segoe UI"/>
              </a:rPr>
              <a:t>slides</a:t>
            </a:r>
            <a:r>
              <a:rPr lang="de-DE" sz="800">
                <a:solidFill>
                  <a:srgbClr val="575757"/>
                </a:solidFill>
                <a:latin typeface="Segoe UI"/>
                <a:cs typeface="Segoe UI"/>
              </a:rPr>
              <a:t> </a:t>
            </a:r>
            <a:r>
              <a:rPr lang="de-DE" sz="800" kern="1200">
                <a:solidFill>
                  <a:srgbClr val="575757"/>
                </a:solidFill>
                <a:latin typeface="Segoe UI"/>
                <a:cs typeface="Segoe UI"/>
              </a:rPr>
              <a:t>(</a:t>
            </a:r>
            <a:r>
              <a:rPr lang="de-DE" sz="800" kern="1200" err="1">
                <a:solidFill>
                  <a:srgbClr val="575757"/>
                </a:solidFill>
                <a:latin typeface="Segoe UI"/>
                <a:cs typeface="Segoe UI"/>
              </a:rPr>
              <a:t>except</a:t>
            </a:r>
            <a:r>
              <a:rPr lang="de-DE" sz="800" kern="1200">
                <a:solidFill>
                  <a:srgbClr val="575757"/>
                </a:solidFill>
                <a:latin typeface="Segoe UI"/>
                <a:cs typeface="Segoe UI"/>
              </a:rPr>
              <a:t> </a:t>
            </a:r>
            <a:r>
              <a:rPr lang="de-DE" sz="800" kern="1200" err="1">
                <a:solidFill>
                  <a:srgbClr val="575757"/>
                </a:solidFill>
                <a:latin typeface="Segoe UI"/>
                <a:cs typeface="Segoe UI"/>
              </a:rPr>
              <a:t>Pre-let</a:t>
            </a:r>
            <a:r>
              <a:rPr lang="de-DE" sz="800" kern="1200">
                <a:solidFill>
                  <a:srgbClr val="575757"/>
                </a:solidFill>
                <a:latin typeface="Segoe UI"/>
                <a:cs typeface="Segoe UI"/>
              </a:rPr>
              <a:t> </a:t>
            </a:r>
            <a:r>
              <a:rPr lang="de-DE" sz="800" kern="1200" err="1">
                <a:solidFill>
                  <a:srgbClr val="575757"/>
                </a:solidFill>
                <a:latin typeface="Segoe UI"/>
                <a:cs typeface="Segoe UI"/>
              </a:rPr>
              <a:t>quota</a:t>
            </a:r>
            <a:r>
              <a:rPr lang="de-DE" sz="800" kern="1200">
                <a:solidFill>
                  <a:srgbClr val="575757"/>
                </a:solidFill>
                <a:latin typeface="Segoe UI"/>
                <a:cs typeface="Segoe UI"/>
              </a:rPr>
              <a:t> and lease </a:t>
            </a:r>
            <a:r>
              <a:rPr lang="de-DE" sz="800" kern="1200" err="1">
                <a:solidFill>
                  <a:srgbClr val="575757"/>
                </a:solidFill>
                <a:latin typeface="Segoe UI"/>
                <a:cs typeface="Segoe UI"/>
              </a:rPr>
              <a:t>signed</a:t>
            </a:r>
            <a:r>
              <a:rPr lang="de-DE" sz="800" kern="1200">
                <a:solidFill>
                  <a:srgbClr val="575757"/>
                </a:solidFill>
                <a:latin typeface="Segoe UI"/>
                <a:cs typeface="Segoe UI"/>
              </a:rPr>
              <a:t>: </a:t>
            </a:r>
            <a:r>
              <a:rPr lang="de-DE" sz="800" kern="1200" err="1">
                <a:solidFill>
                  <a:srgbClr val="575757"/>
                </a:solidFill>
                <a:latin typeface="Segoe UI"/>
                <a:cs typeface="Segoe UI"/>
              </a:rPr>
              <a:t>updated</a:t>
            </a:r>
            <a:r>
              <a:rPr lang="de-DE" sz="800" kern="1200">
                <a:solidFill>
                  <a:srgbClr val="575757"/>
                </a:solidFill>
                <a:latin typeface="Segoe UI"/>
                <a:cs typeface="Segoe UI"/>
              </a:rPr>
              <a:t> </a:t>
            </a:r>
            <a:r>
              <a:rPr lang="de-DE" sz="800" kern="1200" err="1">
                <a:solidFill>
                  <a:srgbClr val="575757"/>
                </a:solidFill>
                <a:latin typeface="Segoe UI"/>
                <a:cs typeface="Segoe UI"/>
              </a:rPr>
              <a:t>as</a:t>
            </a:r>
            <a:r>
              <a:rPr lang="de-DE" sz="800" kern="1200">
                <a:solidFill>
                  <a:srgbClr val="575757"/>
                </a:solidFill>
                <a:latin typeface="Segoe UI"/>
                <a:cs typeface="Segoe UI"/>
              </a:rPr>
              <a:t> per </a:t>
            </a:r>
            <a:r>
              <a:rPr lang="de-DE" sz="800">
                <a:solidFill>
                  <a:srgbClr val="575757"/>
                </a:solidFill>
                <a:latin typeface="Segoe UI"/>
                <a:cs typeface="Segoe UI"/>
              </a:rPr>
              <a:t>September</a:t>
            </a:r>
            <a:r>
              <a:rPr lang="de-DE" sz="800" kern="1200">
                <a:solidFill>
                  <a:srgbClr val="575757"/>
                </a:solidFill>
                <a:latin typeface="Segoe UI"/>
                <a:cs typeface="Segoe UI"/>
              </a:rPr>
              <a:t> 30, 2023)</a:t>
            </a:r>
            <a:r>
              <a:rPr lang="de-DE" sz="800">
                <a:solidFill>
                  <a:srgbClr val="575757"/>
                </a:solidFill>
                <a:latin typeface="Segoe UI"/>
                <a:cs typeface="Segoe UI"/>
              </a:rPr>
              <a:t> </a:t>
            </a:r>
            <a:endParaRPr lang="de-DE" sz="800" kern="1200">
              <a:solidFill>
                <a:srgbClr val="575757"/>
              </a:solidFill>
              <a:latin typeface="Segoe UI" panose="020B0502040204020203" pitchFamily="34" charset="0"/>
              <a:ea typeface="+mn-ea"/>
              <a:cs typeface="Segoe UI" panose="020B0502040204020203" pitchFamily="34" charset="0"/>
            </a:endParaRPr>
          </a:p>
        </p:txBody>
      </p:sp>
      <p:pic>
        <p:nvPicPr>
          <p:cNvPr id="6" name="Grafik 5">
            <a:extLst>
              <a:ext uri="{FF2B5EF4-FFF2-40B4-BE49-F238E27FC236}">
                <a16:creationId xmlns:a16="http://schemas.microsoft.com/office/drawing/2014/main" id="{E0240647-FE7F-F7B5-2C22-E42B08121E41}"/>
              </a:ext>
            </a:extLst>
          </p:cNvPr>
          <p:cNvPicPr>
            <a:picLocks noChangeAspect="1"/>
          </p:cNvPicPr>
          <p:nvPr/>
        </p:nvPicPr>
        <p:blipFill>
          <a:blip r:embed="rId3"/>
          <a:stretch>
            <a:fillRect/>
          </a:stretch>
        </p:blipFill>
        <p:spPr>
          <a:xfrm>
            <a:off x="359999" y="1121149"/>
            <a:ext cx="7751472" cy="5118149"/>
          </a:xfrm>
          <a:prstGeom prst="rect">
            <a:avLst/>
          </a:prstGeom>
        </p:spPr>
      </p:pic>
      <p:sp>
        <p:nvSpPr>
          <p:cNvPr id="3" name="Fußzeilenplatzhalter 2">
            <a:extLst>
              <a:ext uri="{FF2B5EF4-FFF2-40B4-BE49-F238E27FC236}">
                <a16:creationId xmlns:a16="http://schemas.microsoft.com/office/drawing/2014/main" id="{E80FC366-13EE-97A3-1617-FF5F6C3A0EE9}"/>
              </a:ext>
            </a:extLst>
          </p:cNvPr>
          <p:cNvSpPr>
            <a:spLocks noGrp="1"/>
          </p:cNvSpPr>
          <p:nvPr>
            <p:ph type="ftr" sz="quarter" idx="10"/>
          </p:nvPr>
        </p:nvSpPr>
        <p:spPr>
          <a:xfrm>
            <a:off x="360000" y="6498000"/>
            <a:ext cx="3994944" cy="360000"/>
          </a:xfrm>
        </p:spPr>
        <p:txBody>
          <a:bodyPr/>
          <a:lstStyle/>
          <a:p>
            <a:r>
              <a:rPr lang="en-US"/>
              <a:t>9M 2023 – Additional information </a:t>
            </a:r>
          </a:p>
        </p:txBody>
      </p:sp>
    </p:spTree>
    <p:extLst>
      <p:ext uri="{BB962C8B-B14F-4D97-AF65-F5344CB8AC3E}">
        <p14:creationId xmlns:p14="http://schemas.microsoft.com/office/powerpoint/2010/main" val="3790367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A07AFF8-D5B1-F4C6-EF0A-875336774DE1}"/>
              </a:ext>
            </a:extLst>
          </p:cNvPr>
          <p:cNvSpPr>
            <a:spLocks noGrp="1"/>
          </p:cNvSpPr>
          <p:nvPr>
            <p:ph type="title"/>
          </p:nvPr>
        </p:nvSpPr>
        <p:spPr/>
        <p:txBody>
          <a:bodyPr/>
          <a:lstStyle/>
          <a:p>
            <a:r>
              <a:rPr lang="de-DE"/>
              <a:t>P&amp;L and FFO</a:t>
            </a:r>
          </a:p>
        </p:txBody>
      </p:sp>
      <p:sp>
        <p:nvSpPr>
          <p:cNvPr id="4" name="Foliennummernplatzhalter 3">
            <a:extLst>
              <a:ext uri="{FF2B5EF4-FFF2-40B4-BE49-F238E27FC236}">
                <a16:creationId xmlns:a16="http://schemas.microsoft.com/office/drawing/2014/main" id="{EFBAAE99-68C9-7BA3-248B-7E08268CBC1C}"/>
              </a:ext>
            </a:extLst>
          </p:cNvPr>
          <p:cNvSpPr>
            <a:spLocks noGrp="1"/>
          </p:cNvSpPr>
          <p:nvPr>
            <p:ph type="sldNum" sz="quarter" idx="11"/>
          </p:nvPr>
        </p:nvSpPr>
        <p:spPr/>
        <p:txBody>
          <a:bodyPr/>
          <a:lstStyle/>
          <a:p>
            <a:fld id="{445C3744-B477-4233-B9C6-71EB688797A7}" type="slidenum">
              <a:rPr lang="en-US" noProof="0" dirty="0" smtClean="0"/>
              <a:pPr/>
              <a:t>7</a:t>
            </a:fld>
            <a:endParaRPr lang="en-US" noProof="0"/>
          </a:p>
        </p:txBody>
      </p:sp>
      <p:pic>
        <p:nvPicPr>
          <p:cNvPr id="8" name="Bildplatzhalter 7" descr="Ein Bild, das Gebäude, draußen, Himmel, Straße enthält.&#10;&#10;Automatisch generierte Beschreibung">
            <a:extLst>
              <a:ext uri="{FF2B5EF4-FFF2-40B4-BE49-F238E27FC236}">
                <a16:creationId xmlns:a16="http://schemas.microsoft.com/office/drawing/2014/main" id="{403DDB34-064B-3B1A-E525-F2C1C70C722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0396" r="10396"/>
          <a:stretch>
            <a:fillRect/>
          </a:stretch>
        </p:blipFill>
        <p:spPr>
          <a:xfrm>
            <a:off x="5824538" y="1140619"/>
            <a:ext cx="6005512" cy="5103019"/>
          </a:xfrm>
        </p:spPr>
      </p:pic>
      <p:sp>
        <p:nvSpPr>
          <p:cNvPr id="9" name="Textplatzhalter 8">
            <a:extLst>
              <a:ext uri="{FF2B5EF4-FFF2-40B4-BE49-F238E27FC236}">
                <a16:creationId xmlns:a16="http://schemas.microsoft.com/office/drawing/2014/main" id="{D13C708B-A775-7085-9741-D0264F1F0625}"/>
              </a:ext>
            </a:extLst>
          </p:cNvPr>
          <p:cNvSpPr>
            <a:spLocks noGrp="1"/>
          </p:cNvSpPr>
          <p:nvPr>
            <p:ph type="body" sz="quarter" idx="15"/>
          </p:nvPr>
        </p:nvSpPr>
        <p:spPr>
          <a:xfrm>
            <a:off x="5824538" y="5875292"/>
            <a:ext cx="6005512" cy="360000"/>
          </a:xfrm>
        </p:spPr>
        <p:txBody>
          <a:bodyPr/>
          <a:lstStyle/>
          <a:p>
            <a:r>
              <a:rPr lang="de-DE"/>
              <a:t> </a:t>
            </a:r>
            <a:r>
              <a:rPr lang="de-DE" err="1"/>
              <a:t>steinstr.</a:t>
            </a:r>
            <a:r>
              <a:rPr lang="de-DE"/>
              <a:t> 10, </a:t>
            </a:r>
            <a:r>
              <a:rPr lang="de-DE" err="1"/>
              <a:t>hamburg</a:t>
            </a:r>
            <a:endParaRPr lang="de-DE"/>
          </a:p>
        </p:txBody>
      </p:sp>
      <p:sp>
        <p:nvSpPr>
          <p:cNvPr id="2" name="Fußzeilenplatzhalter 2">
            <a:extLst>
              <a:ext uri="{FF2B5EF4-FFF2-40B4-BE49-F238E27FC236}">
                <a16:creationId xmlns:a16="http://schemas.microsoft.com/office/drawing/2014/main" id="{C6AA1111-C60F-D203-B5BA-E3371FF54140}"/>
              </a:ext>
            </a:extLst>
          </p:cNvPr>
          <p:cNvSpPr>
            <a:spLocks noGrp="1"/>
          </p:cNvSpPr>
          <p:nvPr>
            <p:ph type="ftr" sz="quarter" idx="10"/>
          </p:nvPr>
        </p:nvSpPr>
        <p:spPr>
          <a:xfrm>
            <a:off x="360000" y="6498000"/>
            <a:ext cx="3994944" cy="360000"/>
          </a:xfrm>
        </p:spPr>
        <p:txBody>
          <a:bodyPr/>
          <a:lstStyle/>
          <a:p>
            <a:r>
              <a:rPr lang="en-US"/>
              <a:t>9M 2023 – Additional information </a:t>
            </a:r>
          </a:p>
        </p:txBody>
      </p:sp>
      <p:pic>
        <p:nvPicPr>
          <p:cNvPr id="7" name="Grafik 6">
            <a:extLst>
              <a:ext uri="{FF2B5EF4-FFF2-40B4-BE49-F238E27FC236}">
                <a16:creationId xmlns:a16="http://schemas.microsoft.com/office/drawing/2014/main" id="{4A3A2B94-5231-EBCE-C377-5ACB072A4414}"/>
              </a:ext>
            </a:extLst>
          </p:cNvPr>
          <p:cNvPicPr>
            <a:picLocks noChangeAspect="1"/>
          </p:cNvPicPr>
          <p:nvPr/>
        </p:nvPicPr>
        <p:blipFill>
          <a:blip r:embed="rId3"/>
          <a:stretch>
            <a:fillRect/>
          </a:stretch>
        </p:blipFill>
        <p:spPr>
          <a:xfrm>
            <a:off x="244510" y="1070210"/>
            <a:ext cx="5373179" cy="5103019"/>
          </a:xfrm>
          <a:prstGeom prst="rect">
            <a:avLst/>
          </a:prstGeom>
        </p:spPr>
      </p:pic>
    </p:spTree>
    <p:extLst>
      <p:ext uri="{BB962C8B-B14F-4D97-AF65-F5344CB8AC3E}">
        <p14:creationId xmlns:p14="http://schemas.microsoft.com/office/powerpoint/2010/main" val="129001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A07AFF8-D5B1-F4C6-EF0A-875336774DE1}"/>
              </a:ext>
            </a:extLst>
          </p:cNvPr>
          <p:cNvSpPr>
            <a:spLocks noGrp="1"/>
          </p:cNvSpPr>
          <p:nvPr>
            <p:ph type="title"/>
          </p:nvPr>
        </p:nvSpPr>
        <p:spPr/>
        <p:txBody>
          <a:bodyPr/>
          <a:lstStyle/>
          <a:p>
            <a:r>
              <a:rPr lang="de-DE"/>
              <a:t>Balance </a:t>
            </a:r>
            <a:r>
              <a:rPr lang="de-DE" err="1"/>
              <a:t>sheet</a:t>
            </a:r>
            <a:endParaRPr lang="de-DE"/>
          </a:p>
        </p:txBody>
      </p:sp>
      <p:sp>
        <p:nvSpPr>
          <p:cNvPr id="4" name="Foliennummernplatzhalter 3">
            <a:extLst>
              <a:ext uri="{FF2B5EF4-FFF2-40B4-BE49-F238E27FC236}">
                <a16:creationId xmlns:a16="http://schemas.microsoft.com/office/drawing/2014/main" id="{EFBAAE99-68C9-7BA3-248B-7E08268CBC1C}"/>
              </a:ext>
            </a:extLst>
          </p:cNvPr>
          <p:cNvSpPr>
            <a:spLocks noGrp="1"/>
          </p:cNvSpPr>
          <p:nvPr>
            <p:ph type="sldNum" sz="quarter" idx="11"/>
          </p:nvPr>
        </p:nvSpPr>
        <p:spPr/>
        <p:txBody>
          <a:bodyPr/>
          <a:lstStyle/>
          <a:p>
            <a:fld id="{445C3744-B477-4233-B9C6-71EB688797A7}" type="slidenum">
              <a:rPr lang="en-US" noProof="0" dirty="0" smtClean="0"/>
              <a:pPr/>
              <a:t>8</a:t>
            </a:fld>
            <a:endParaRPr lang="en-US" noProof="0"/>
          </a:p>
        </p:txBody>
      </p:sp>
      <p:pic>
        <p:nvPicPr>
          <p:cNvPr id="8" name="Bildplatzhalter 7" descr="Ein Bild, das Baum, draußen, Reisen, Regierungsgebäude enthält.&#10;&#10;Automatisch generierte Beschreibung">
            <a:extLst>
              <a:ext uri="{FF2B5EF4-FFF2-40B4-BE49-F238E27FC236}">
                <a16:creationId xmlns:a16="http://schemas.microsoft.com/office/drawing/2014/main" id="{86B0D2DD-7DE0-FC7A-0ABD-2C5E447AE6BA}"/>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4843" r="14843"/>
          <a:stretch>
            <a:fillRect/>
          </a:stretch>
        </p:blipFill>
        <p:spPr>
          <a:xfrm>
            <a:off x="5824538" y="1189038"/>
            <a:ext cx="6005512" cy="5054600"/>
          </a:xfrm>
        </p:spPr>
      </p:pic>
      <p:sp>
        <p:nvSpPr>
          <p:cNvPr id="9" name="Textplatzhalter 8">
            <a:extLst>
              <a:ext uri="{FF2B5EF4-FFF2-40B4-BE49-F238E27FC236}">
                <a16:creationId xmlns:a16="http://schemas.microsoft.com/office/drawing/2014/main" id="{D13C708B-A775-7085-9741-D0264F1F0625}"/>
              </a:ext>
            </a:extLst>
          </p:cNvPr>
          <p:cNvSpPr>
            <a:spLocks noGrp="1"/>
          </p:cNvSpPr>
          <p:nvPr>
            <p:ph type="body" sz="quarter" idx="15"/>
          </p:nvPr>
        </p:nvSpPr>
        <p:spPr>
          <a:xfrm>
            <a:off x="5824538" y="5875292"/>
            <a:ext cx="6005512" cy="360000"/>
          </a:xfrm>
        </p:spPr>
        <p:txBody>
          <a:bodyPr/>
          <a:lstStyle/>
          <a:p>
            <a:r>
              <a:rPr lang="de-DE"/>
              <a:t> </a:t>
            </a:r>
            <a:r>
              <a:rPr lang="de-DE" err="1"/>
              <a:t>elisabethstr</a:t>
            </a:r>
            <a:r>
              <a:rPr lang="de-DE"/>
              <a:t>. 5-11, Düsseldorf</a:t>
            </a:r>
          </a:p>
        </p:txBody>
      </p:sp>
      <p:sp>
        <p:nvSpPr>
          <p:cNvPr id="2" name="Fußzeilenplatzhalter 2">
            <a:extLst>
              <a:ext uri="{FF2B5EF4-FFF2-40B4-BE49-F238E27FC236}">
                <a16:creationId xmlns:a16="http://schemas.microsoft.com/office/drawing/2014/main" id="{78E52AA6-CD2B-60C6-3795-C46CABFA60AE}"/>
              </a:ext>
            </a:extLst>
          </p:cNvPr>
          <p:cNvSpPr>
            <a:spLocks noGrp="1"/>
          </p:cNvSpPr>
          <p:nvPr>
            <p:ph type="ftr" sz="quarter" idx="10"/>
          </p:nvPr>
        </p:nvSpPr>
        <p:spPr>
          <a:xfrm>
            <a:off x="360000" y="6498000"/>
            <a:ext cx="3994944" cy="360000"/>
          </a:xfrm>
        </p:spPr>
        <p:txBody>
          <a:bodyPr/>
          <a:lstStyle/>
          <a:p>
            <a:r>
              <a:rPr lang="en-US"/>
              <a:t>9M 2023 – Additional information </a:t>
            </a:r>
          </a:p>
        </p:txBody>
      </p:sp>
      <p:graphicFrame>
        <p:nvGraphicFramePr>
          <p:cNvPr id="13" name="Tabelle 12">
            <a:extLst>
              <a:ext uri="{FF2B5EF4-FFF2-40B4-BE49-F238E27FC236}">
                <a16:creationId xmlns:a16="http://schemas.microsoft.com/office/drawing/2014/main" id="{95D12A4C-BC65-3FA3-A74C-A1F958E0DA13}"/>
              </a:ext>
            </a:extLst>
          </p:cNvPr>
          <p:cNvGraphicFramePr>
            <a:graphicFrameLocks noGrp="1"/>
          </p:cNvGraphicFramePr>
          <p:nvPr>
            <p:extLst>
              <p:ext uri="{D42A27DB-BD31-4B8C-83A1-F6EECF244321}">
                <p14:modId xmlns:p14="http://schemas.microsoft.com/office/powerpoint/2010/main" val="4116701062"/>
              </p:ext>
            </p:extLst>
          </p:nvPr>
        </p:nvGraphicFramePr>
        <p:xfrm>
          <a:off x="174690" y="1189038"/>
          <a:ext cx="5283199" cy="3789045"/>
        </p:xfrm>
        <a:graphic>
          <a:graphicData uri="http://schemas.openxmlformats.org/drawingml/2006/table">
            <a:tbl>
              <a:tblPr/>
              <a:tblGrid>
                <a:gridCol w="3357429">
                  <a:extLst>
                    <a:ext uri="{9D8B030D-6E8A-4147-A177-3AD203B41FA5}">
                      <a16:colId xmlns:a16="http://schemas.microsoft.com/office/drawing/2014/main" val="3408904373"/>
                    </a:ext>
                  </a:extLst>
                </a:gridCol>
                <a:gridCol w="962885">
                  <a:extLst>
                    <a:ext uri="{9D8B030D-6E8A-4147-A177-3AD203B41FA5}">
                      <a16:colId xmlns:a16="http://schemas.microsoft.com/office/drawing/2014/main" val="3265583634"/>
                    </a:ext>
                  </a:extLst>
                </a:gridCol>
                <a:gridCol w="962885">
                  <a:extLst>
                    <a:ext uri="{9D8B030D-6E8A-4147-A177-3AD203B41FA5}">
                      <a16:colId xmlns:a16="http://schemas.microsoft.com/office/drawing/2014/main" val="2749625121"/>
                    </a:ext>
                  </a:extLst>
                </a:gridCol>
              </a:tblGrid>
              <a:tr h="200025">
                <a:tc>
                  <a:txBody>
                    <a:bodyPr/>
                    <a:lstStyle/>
                    <a:p>
                      <a:pPr algn="l" fontAlgn="b"/>
                      <a:endParaRPr lang="de-DE" sz="1000" b="0" i="0" u="none" strike="noStrike">
                        <a:solidFill>
                          <a:srgbClr val="FFFFFF"/>
                        </a:solidFill>
                        <a:effectLst/>
                        <a:latin typeface="Segoe UI" panose="020B0502040204020203" pitchFamily="34" charset="0"/>
                      </a:endParaRPr>
                    </a:p>
                  </a:txBody>
                  <a:tcPr marL="9525" marR="9525" marT="9525"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773"/>
                    </a:solidFill>
                  </a:tcPr>
                </a:tc>
                <a:tc>
                  <a:txBody>
                    <a:bodyPr/>
                    <a:lstStyle/>
                    <a:p>
                      <a:pPr algn="ctr" fontAlgn="b"/>
                      <a:r>
                        <a:rPr lang="de-DE" sz="1100" b="0" i="0" u="none" strike="noStrike">
                          <a:solidFill>
                            <a:srgbClr val="FFFFFF"/>
                          </a:solidFill>
                          <a:effectLst/>
                          <a:latin typeface="Calibri"/>
                        </a:rPr>
                        <a:t>Sep. 30, 2023</a:t>
                      </a:r>
                    </a:p>
                  </a:txBody>
                  <a:tcPr marL="9525" marR="9525" marT="9525"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773"/>
                    </a:solidFill>
                  </a:tcPr>
                </a:tc>
                <a:tc>
                  <a:txBody>
                    <a:bodyPr/>
                    <a:lstStyle/>
                    <a:p>
                      <a:pPr algn="ctr" fontAlgn="b"/>
                      <a:r>
                        <a:rPr lang="de-DE" sz="1100" b="0" i="0" u="none" strike="noStrike" err="1">
                          <a:solidFill>
                            <a:srgbClr val="FFFFFF"/>
                          </a:solidFill>
                          <a:effectLst/>
                          <a:latin typeface="Calibri"/>
                        </a:rPr>
                        <a:t>Dec</a:t>
                      </a:r>
                      <a:r>
                        <a:rPr lang="de-DE" sz="1100" b="0" i="0" u="none" strike="noStrike">
                          <a:solidFill>
                            <a:srgbClr val="FFFFFF"/>
                          </a:solidFill>
                          <a:effectLst/>
                          <a:latin typeface="Calibri"/>
                        </a:rPr>
                        <a:t>. 31, 2022</a:t>
                      </a:r>
                    </a:p>
                  </a:txBody>
                  <a:tcPr marL="9525" marR="9525" marT="9525"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773"/>
                    </a:solidFill>
                  </a:tcPr>
                </a:tc>
                <a:extLst>
                  <a:ext uri="{0D108BD9-81ED-4DB2-BD59-A6C34878D82A}">
                    <a16:rowId xmlns:a16="http://schemas.microsoft.com/office/drawing/2014/main" val="2988930286"/>
                  </a:ext>
                </a:extLst>
              </a:tr>
              <a:tr h="200025">
                <a:tc>
                  <a:txBody>
                    <a:bodyPr/>
                    <a:lstStyle/>
                    <a:p>
                      <a:pPr algn="l" fontAlgn="b"/>
                      <a:endParaRPr lang="de-DE" sz="1000" b="0" i="0" u="none" strike="noStrike">
                        <a:solidFill>
                          <a:srgbClr val="FFFFFF"/>
                        </a:solidFill>
                        <a:effectLst/>
                        <a:latin typeface="Segoe UI" panose="020B0502040204020203" pitchFamily="34" charset="0"/>
                      </a:endParaRPr>
                    </a:p>
                  </a:txBody>
                  <a:tcPr marL="9525" marR="9525" marT="9525" anchor="b">
                    <a:lnL>
                      <a:noFill/>
                    </a:lnL>
                    <a:lnR>
                      <a:noFill/>
                    </a:lnR>
                    <a:lnT w="6350" cap="flat" cmpd="sng" algn="ctr">
                      <a:solidFill>
                        <a:srgbClr val="000000"/>
                      </a:solidFill>
                      <a:prstDash val="solid"/>
                      <a:round/>
                      <a:headEnd type="none" w="med" len="med"/>
                      <a:tailEnd type="none" w="med" len="med"/>
                    </a:lnT>
                    <a:lnB>
                      <a:noFill/>
                    </a:lnB>
                    <a:solidFill>
                      <a:srgbClr val="008773"/>
                    </a:solidFill>
                  </a:tcPr>
                </a:tc>
                <a:tc>
                  <a:txBody>
                    <a:bodyPr/>
                    <a:lstStyle/>
                    <a:p>
                      <a:pPr algn="ctr" fontAlgn="b"/>
                      <a:r>
                        <a:rPr lang="de-DE" sz="1100" b="0" i="0" u="none" strike="noStrike">
                          <a:solidFill>
                            <a:srgbClr val="FFFFFF"/>
                          </a:solidFill>
                          <a:effectLst/>
                          <a:latin typeface="Calibri"/>
                        </a:rPr>
                        <a:t>EUR M</a:t>
                      </a:r>
                    </a:p>
                  </a:txBody>
                  <a:tcPr marL="9525" marR="9525" marT="9525" anchor="b">
                    <a:lnL>
                      <a:noFill/>
                    </a:lnL>
                    <a:lnR>
                      <a:noFill/>
                    </a:lnR>
                    <a:lnT w="6350" cap="flat" cmpd="sng" algn="ctr">
                      <a:solidFill>
                        <a:srgbClr val="000000"/>
                      </a:solidFill>
                      <a:prstDash val="solid"/>
                      <a:round/>
                      <a:headEnd type="none" w="med" len="med"/>
                      <a:tailEnd type="none" w="med" len="med"/>
                    </a:lnT>
                    <a:lnB>
                      <a:noFill/>
                    </a:lnB>
                    <a:solidFill>
                      <a:srgbClr val="008773"/>
                    </a:solidFill>
                  </a:tcPr>
                </a:tc>
                <a:tc>
                  <a:txBody>
                    <a:bodyPr/>
                    <a:lstStyle/>
                    <a:p>
                      <a:pPr algn="ctr" fontAlgn="b"/>
                      <a:r>
                        <a:rPr lang="de-DE" sz="1100" b="0" i="0" u="none" strike="noStrike">
                          <a:solidFill>
                            <a:srgbClr val="FFFFFF"/>
                          </a:solidFill>
                          <a:effectLst/>
                          <a:latin typeface="Calibri"/>
                        </a:rPr>
                        <a:t>EUR M</a:t>
                      </a:r>
                    </a:p>
                  </a:txBody>
                  <a:tcPr marL="9525" marR="9525" marT="9525" anchor="b">
                    <a:lnL>
                      <a:noFill/>
                    </a:lnL>
                    <a:lnR>
                      <a:noFill/>
                    </a:lnR>
                    <a:lnT w="6350" cap="flat" cmpd="sng" algn="ctr">
                      <a:solidFill>
                        <a:srgbClr val="000000"/>
                      </a:solidFill>
                      <a:prstDash val="solid"/>
                      <a:round/>
                      <a:headEnd type="none" w="med" len="med"/>
                      <a:tailEnd type="none" w="med" len="med"/>
                    </a:lnT>
                    <a:lnB>
                      <a:noFill/>
                    </a:lnB>
                    <a:solidFill>
                      <a:srgbClr val="008773"/>
                    </a:solidFill>
                  </a:tcPr>
                </a:tc>
                <a:extLst>
                  <a:ext uri="{0D108BD9-81ED-4DB2-BD59-A6C34878D82A}">
                    <a16:rowId xmlns:a16="http://schemas.microsoft.com/office/drawing/2014/main" val="3598040138"/>
                  </a:ext>
                </a:extLst>
              </a:tr>
              <a:tr h="180975">
                <a:tc>
                  <a:txBody>
                    <a:bodyPr/>
                    <a:lstStyle/>
                    <a:p>
                      <a:pPr algn="l" fontAlgn="b"/>
                      <a:r>
                        <a:rPr lang="de-DE" sz="1100" b="0" i="0" u="none" strike="noStrike">
                          <a:solidFill>
                            <a:srgbClr val="000000"/>
                          </a:solidFill>
                          <a:effectLst/>
                          <a:latin typeface="Calibri"/>
                        </a:rPr>
                        <a:t>Investment </a:t>
                      </a:r>
                      <a:r>
                        <a:rPr lang="de-DE" sz="1100" b="0" i="0" u="none" strike="noStrike" err="1">
                          <a:solidFill>
                            <a:srgbClr val="000000"/>
                          </a:solidFill>
                          <a:effectLst/>
                          <a:latin typeface="Calibri"/>
                        </a:rPr>
                        <a:t>properties</a:t>
                      </a:r>
                      <a:r>
                        <a:rPr lang="de-DE" sz="1100" b="0" i="0" u="none" strike="noStrike">
                          <a:solidFill>
                            <a:srgbClr val="000000"/>
                          </a:solidFill>
                          <a:effectLst/>
                          <a:latin typeface="Calibri"/>
                        </a:rPr>
                        <a:t> </a:t>
                      </a:r>
                      <a:endParaRPr lang="de-DE" sz="1100" b="0" i="0" u="none" strike="noStrike">
                        <a:solidFill>
                          <a:srgbClr val="000000"/>
                        </a:solidFill>
                        <a:effectLst/>
                        <a:latin typeface="Calibri" panose="020F0502020204030204" pitchFamily="34" charset="0"/>
                      </a:endParaRPr>
                    </a:p>
                  </a:txBody>
                  <a:tcPr marL="9525" marR="9525" marT="9525" anchor="b">
                    <a:lnL>
                      <a:noFill/>
                    </a:lnL>
                    <a:lnR>
                      <a:noFill/>
                    </a:lnR>
                    <a:lnT>
                      <a:noFill/>
                    </a:lnT>
                    <a:lnB>
                      <a:noFill/>
                    </a:lnB>
                    <a:solidFill>
                      <a:srgbClr val="FFFFFF"/>
                    </a:solidFill>
                  </a:tcPr>
                </a:tc>
                <a:tc>
                  <a:txBody>
                    <a:bodyPr/>
                    <a:lstStyle/>
                    <a:p>
                      <a:pPr algn="r" fontAlgn="b"/>
                      <a:r>
                        <a:rPr lang="de-DE" sz="1100" b="0" i="0" u="none" strike="noStrike">
                          <a:solidFill>
                            <a:srgbClr val="000000"/>
                          </a:solidFill>
                          <a:effectLst/>
                          <a:latin typeface="Calibri"/>
                        </a:rPr>
                        <a:t>4,625</a:t>
                      </a:r>
                    </a:p>
                  </a:txBody>
                  <a:tcPr marL="9525" marR="9525" marT="9525" anchor="b">
                    <a:lnL>
                      <a:noFill/>
                    </a:lnL>
                    <a:lnR>
                      <a:noFill/>
                    </a:lnR>
                    <a:lnT>
                      <a:noFill/>
                    </a:lnT>
                    <a:lnB>
                      <a:noFill/>
                    </a:lnB>
                    <a:solidFill>
                      <a:srgbClr val="FFFFFF"/>
                    </a:solidFill>
                  </a:tcPr>
                </a:tc>
                <a:tc>
                  <a:txBody>
                    <a:bodyPr/>
                    <a:lstStyle/>
                    <a:p>
                      <a:pPr algn="r" fontAlgn="b"/>
                      <a:r>
                        <a:rPr lang="de-DE" sz="1100" b="0" i="0" u="none" strike="noStrike">
                          <a:solidFill>
                            <a:srgbClr val="000000"/>
                          </a:solidFill>
                          <a:effectLst/>
                          <a:latin typeface="Calibri"/>
                        </a:rPr>
                        <a:t>4,607</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3301221153"/>
                  </a:ext>
                </a:extLst>
              </a:tr>
              <a:tr h="180975">
                <a:tc>
                  <a:txBody>
                    <a:bodyPr/>
                    <a:lstStyle/>
                    <a:p>
                      <a:pPr algn="l" fontAlgn="b"/>
                      <a:r>
                        <a:rPr lang="en-US" sz="1100" b="0" i="0" u="none" strike="noStrike">
                          <a:solidFill>
                            <a:srgbClr val="000000"/>
                          </a:solidFill>
                          <a:effectLst/>
                          <a:latin typeface="Calibri"/>
                        </a:rPr>
                        <a:t>Carrying amount of owner occupied properties </a:t>
                      </a:r>
                      <a:endParaRPr lang="en-US" sz="1100" b="0" i="0" u="none" strike="noStrike">
                        <a:solidFill>
                          <a:srgbClr val="000000"/>
                        </a:solidFill>
                        <a:effectLst/>
                        <a:latin typeface="Calibri" panose="020F0502020204030204" pitchFamily="34" charset="0"/>
                      </a:endParaRPr>
                    </a:p>
                  </a:txBody>
                  <a:tcPr marL="9525" marR="9525" marT="9525" anchor="b">
                    <a:lnL>
                      <a:noFill/>
                    </a:lnL>
                    <a:lnR>
                      <a:noFill/>
                    </a:lnR>
                    <a:lnT>
                      <a:noFill/>
                    </a:lnT>
                    <a:lnB>
                      <a:noFill/>
                    </a:lnB>
                    <a:solidFill>
                      <a:srgbClr val="FFFFFF"/>
                    </a:solidFill>
                  </a:tcPr>
                </a:tc>
                <a:tc>
                  <a:txBody>
                    <a:bodyPr/>
                    <a:lstStyle/>
                    <a:p>
                      <a:pPr algn="r" fontAlgn="b"/>
                      <a:r>
                        <a:rPr lang="de-DE" sz="1100" b="0" i="0" u="none" strike="noStrike">
                          <a:solidFill>
                            <a:srgbClr val="000000"/>
                          </a:solidFill>
                          <a:effectLst/>
                          <a:latin typeface="Calibri"/>
                        </a:rPr>
                        <a:t>16</a:t>
                      </a:r>
                    </a:p>
                  </a:txBody>
                  <a:tcPr marL="9525" marR="9525" marT="9525" anchor="b">
                    <a:lnL>
                      <a:noFill/>
                    </a:lnL>
                    <a:lnR>
                      <a:noFill/>
                    </a:lnR>
                    <a:lnT>
                      <a:noFill/>
                    </a:lnT>
                    <a:lnB>
                      <a:noFill/>
                    </a:lnB>
                    <a:solidFill>
                      <a:srgbClr val="FFFFFF"/>
                    </a:solidFill>
                  </a:tcPr>
                </a:tc>
                <a:tc>
                  <a:txBody>
                    <a:bodyPr/>
                    <a:lstStyle/>
                    <a:p>
                      <a:pPr algn="r" fontAlgn="b"/>
                      <a:r>
                        <a:rPr lang="de-DE" sz="1100" b="0" i="0" u="none" strike="noStrike">
                          <a:solidFill>
                            <a:srgbClr val="000000"/>
                          </a:solidFill>
                          <a:effectLst/>
                          <a:latin typeface="Calibri"/>
                        </a:rPr>
                        <a:t>16</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2408722305"/>
                  </a:ext>
                </a:extLst>
              </a:tr>
              <a:tr h="180975">
                <a:tc>
                  <a:txBody>
                    <a:bodyPr/>
                    <a:lstStyle/>
                    <a:p>
                      <a:pPr algn="l" fontAlgn="b"/>
                      <a:r>
                        <a:rPr lang="de-DE" sz="1100" b="0" i="0" u="none" strike="noStrike">
                          <a:solidFill>
                            <a:srgbClr val="000000"/>
                          </a:solidFill>
                          <a:effectLst/>
                          <a:latin typeface="Calibri"/>
                        </a:rPr>
                        <a:t>Other </a:t>
                      </a:r>
                      <a:r>
                        <a:rPr lang="de-DE" sz="1100" b="0" i="0" u="none" strike="noStrike" err="1">
                          <a:solidFill>
                            <a:srgbClr val="000000"/>
                          </a:solidFill>
                          <a:effectLst/>
                          <a:latin typeface="Calibri"/>
                        </a:rPr>
                        <a:t>assets</a:t>
                      </a:r>
                      <a:r>
                        <a:rPr lang="de-DE" sz="1100" b="0" i="0" u="none" strike="noStrike">
                          <a:solidFill>
                            <a:srgbClr val="000000"/>
                          </a:solidFill>
                          <a:effectLst/>
                          <a:latin typeface="Calibri"/>
                        </a:rPr>
                        <a:t> </a:t>
                      </a:r>
                      <a:endParaRPr lang="de-DE" sz="1100" b="0" i="0" u="none" strike="noStrike">
                        <a:solidFill>
                          <a:srgbClr val="000000"/>
                        </a:solidFill>
                        <a:effectLst/>
                        <a:latin typeface="Calibri" panose="020F0502020204030204" pitchFamily="34" charset="0"/>
                      </a:endParaRPr>
                    </a:p>
                  </a:txBody>
                  <a:tcPr marL="9525" marR="9525" marT="9525" anchor="b">
                    <a:lnL>
                      <a:noFill/>
                    </a:lnL>
                    <a:lnR>
                      <a:noFill/>
                    </a:lnR>
                    <a:lnT>
                      <a:noFill/>
                    </a:lnT>
                    <a:lnB>
                      <a:noFill/>
                    </a:lnB>
                    <a:solidFill>
                      <a:srgbClr val="FFFFFF"/>
                    </a:solidFill>
                  </a:tcPr>
                </a:tc>
                <a:tc>
                  <a:txBody>
                    <a:bodyPr/>
                    <a:lstStyle/>
                    <a:p>
                      <a:pPr algn="r" fontAlgn="b"/>
                      <a:r>
                        <a:rPr lang="de-DE" sz="1100" b="0" i="0" u="none" strike="noStrike">
                          <a:solidFill>
                            <a:srgbClr val="000000"/>
                          </a:solidFill>
                          <a:effectLst/>
                          <a:latin typeface="Calibri"/>
                        </a:rPr>
                        <a:t>3</a:t>
                      </a:r>
                    </a:p>
                  </a:txBody>
                  <a:tcPr marL="9525" marR="9525" marT="9525" anchor="b">
                    <a:lnL>
                      <a:noFill/>
                    </a:lnL>
                    <a:lnR>
                      <a:noFill/>
                    </a:lnR>
                    <a:lnT>
                      <a:noFill/>
                    </a:lnT>
                    <a:lnB>
                      <a:noFill/>
                    </a:lnB>
                    <a:solidFill>
                      <a:srgbClr val="FFFFFF"/>
                    </a:solidFill>
                  </a:tcPr>
                </a:tc>
                <a:tc>
                  <a:txBody>
                    <a:bodyPr/>
                    <a:lstStyle/>
                    <a:p>
                      <a:pPr algn="r" fontAlgn="b"/>
                      <a:r>
                        <a:rPr lang="de-DE" sz="1100" b="0" i="0" u="none" strike="noStrike">
                          <a:solidFill>
                            <a:srgbClr val="000000"/>
                          </a:solidFill>
                          <a:effectLst/>
                          <a:latin typeface="Calibri"/>
                        </a:rPr>
                        <a:t>3</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1322515634"/>
                  </a:ext>
                </a:extLst>
              </a:tr>
              <a:tr h="180975">
                <a:tc>
                  <a:txBody>
                    <a:bodyPr/>
                    <a:lstStyle/>
                    <a:p>
                      <a:pPr algn="l" fontAlgn="b"/>
                      <a:r>
                        <a:rPr lang="de-DE" sz="1100" b="0" i="0" u="none" strike="noStrike">
                          <a:solidFill>
                            <a:srgbClr val="000000"/>
                          </a:solidFill>
                          <a:effectLst/>
                          <a:latin typeface="Calibri"/>
                        </a:rPr>
                        <a:t>Assets </a:t>
                      </a:r>
                      <a:r>
                        <a:rPr lang="de-DE" sz="1100" b="0" i="0" u="none" strike="noStrike" err="1">
                          <a:solidFill>
                            <a:srgbClr val="000000"/>
                          </a:solidFill>
                          <a:effectLst/>
                          <a:latin typeface="Calibri"/>
                        </a:rPr>
                        <a:t>held</a:t>
                      </a:r>
                      <a:r>
                        <a:rPr lang="de-DE" sz="1100" b="0" i="0" u="none" strike="noStrike">
                          <a:solidFill>
                            <a:srgbClr val="000000"/>
                          </a:solidFill>
                          <a:effectLst/>
                          <a:latin typeface="Calibri"/>
                        </a:rPr>
                        <a:t> </a:t>
                      </a:r>
                      <a:r>
                        <a:rPr lang="de-DE" sz="1100" b="0" i="0" u="none" strike="noStrike" err="1">
                          <a:solidFill>
                            <a:srgbClr val="000000"/>
                          </a:solidFill>
                          <a:effectLst/>
                          <a:latin typeface="Calibri"/>
                        </a:rPr>
                        <a:t>for</a:t>
                      </a:r>
                      <a:r>
                        <a:rPr lang="de-DE" sz="1100" b="0" i="0" u="none" strike="noStrike">
                          <a:solidFill>
                            <a:srgbClr val="000000"/>
                          </a:solidFill>
                          <a:effectLst/>
                          <a:latin typeface="Calibri"/>
                        </a:rPr>
                        <a:t> </a:t>
                      </a:r>
                      <a:r>
                        <a:rPr lang="de-DE" sz="1100" b="0" i="0" u="none" strike="noStrike" err="1">
                          <a:solidFill>
                            <a:srgbClr val="000000"/>
                          </a:solidFill>
                          <a:effectLst/>
                          <a:latin typeface="Calibri"/>
                        </a:rPr>
                        <a:t>sale</a:t>
                      </a:r>
                      <a:r>
                        <a:rPr lang="de-DE" sz="1100" b="0" i="0" u="none" strike="noStrike">
                          <a:solidFill>
                            <a:srgbClr val="000000"/>
                          </a:solidFill>
                          <a:effectLst/>
                          <a:latin typeface="Calibri"/>
                        </a:rPr>
                        <a:t> </a:t>
                      </a:r>
                      <a:endParaRPr lang="de-DE" sz="1100" b="0" i="0" u="none" strike="noStrike">
                        <a:solidFill>
                          <a:srgbClr val="000000"/>
                        </a:solidFill>
                        <a:effectLst/>
                        <a:latin typeface="Calibri" panose="020F0502020204030204" pitchFamily="34" charset="0"/>
                      </a:endParaRPr>
                    </a:p>
                  </a:txBody>
                  <a:tcPr marL="9525" marR="9525" marT="9525" anchor="b">
                    <a:lnL>
                      <a:noFill/>
                    </a:lnL>
                    <a:lnR>
                      <a:noFill/>
                    </a:lnR>
                    <a:lnT>
                      <a:noFill/>
                    </a:lnT>
                    <a:lnB>
                      <a:noFill/>
                    </a:lnB>
                    <a:solidFill>
                      <a:srgbClr val="FFFFFF"/>
                    </a:solidFill>
                  </a:tcPr>
                </a:tc>
                <a:tc>
                  <a:txBody>
                    <a:bodyPr/>
                    <a:lstStyle/>
                    <a:p>
                      <a:pPr algn="r" fontAlgn="b"/>
                      <a:r>
                        <a:rPr lang="de-DE" sz="1100" b="0" i="0" u="none" strike="noStrike">
                          <a:solidFill>
                            <a:srgbClr val="000000"/>
                          </a:solidFill>
                          <a:effectLst/>
                          <a:latin typeface="Calibri"/>
                        </a:rPr>
                        <a:t>0</a:t>
                      </a:r>
                    </a:p>
                  </a:txBody>
                  <a:tcPr marL="9525" marR="9525" marT="9525" anchor="b">
                    <a:lnL>
                      <a:noFill/>
                    </a:lnL>
                    <a:lnR>
                      <a:noFill/>
                    </a:lnR>
                    <a:lnT>
                      <a:noFill/>
                    </a:lnT>
                    <a:lnB>
                      <a:noFill/>
                    </a:lnB>
                    <a:solidFill>
                      <a:srgbClr val="FFFFFF"/>
                    </a:solidFill>
                  </a:tcPr>
                </a:tc>
                <a:tc>
                  <a:txBody>
                    <a:bodyPr/>
                    <a:lstStyle/>
                    <a:p>
                      <a:pPr algn="r" fontAlgn="b"/>
                      <a:r>
                        <a:rPr lang="de-DE" sz="1100" b="0" i="0" u="none" strike="noStrike">
                          <a:solidFill>
                            <a:srgbClr val="000000"/>
                          </a:solidFill>
                          <a:effectLst/>
                          <a:latin typeface="Calibri"/>
                        </a:rPr>
                        <a:t>27</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85107131"/>
                  </a:ext>
                </a:extLst>
              </a:tr>
              <a:tr h="180975">
                <a:tc>
                  <a:txBody>
                    <a:bodyPr/>
                    <a:lstStyle/>
                    <a:p>
                      <a:pPr algn="l" fontAlgn="b"/>
                      <a:r>
                        <a:rPr lang="en-US" sz="1100" b="1" i="0" u="none" strike="noStrike">
                          <a:solidFill>
                            <a:srgbClr val="000000"/>
                          </a:solidFill>
                          <a:effectLst/>
                          <a:latin typeface="Calibri"/>
                        </a:rPr>
                        <a:t>Carrying amount of immovable assets (B) </a:t>
                      </a:r>
                      <a:endParaRPr lang="en-US" sz="1100" b="1" i="0" u="none" strike="noStrike">
                        <a:solidFill>
                          <a:srgbClr val="000000"/>
                        </a:solidFill>
                        <a:effectLst/>
                        <a:latin typeface="Calibri" panose="020F0502020204030204" pitchFamily="34" charset="0"/>
                      </a:endParaRPr>
                    </a:p>
                  </a:txBody>
                  <a:tcPr marL="9525" marR="9525" marT="9525" anchor="b">
                    <a:lnL>
                      <a:noFill/>
                    </a:lnL>
                    <a:lnR>
                      <a:noFill/>
                    </a:lnR>
                    <a:lnT>
                      <a:noFill/>
                    </a:lnT>
                    <a:lnB>
                      <a:noFill/>
                    </a:lnB>
                    <a:solidFill>
                      <a:srgbClr val="FFFFFF"/>
                    </a:solidFill>
                  </a:tcPr>
                </a:tc>
                <a:tc>
                  <a:txBody>
                    <a:bodyPr/>
                    <a:lstStyle/>
                    <a:p>
                      <a:pPr algn="r" fontAlgn="b"/>
                      <a:r>
                        <a:rPr lang="de-DE" sz="1100" b="1" i="0" u="none" strike="noStrike">
                          <a:solidFill>
                            <a:srgbClr val="000000"/>
                          </a:solidFill>
                          <a:effectLst/>
                          <a:latin typeface="Calibri"/>
                        </a:rPr>
                        <a:t>4,644</a:t>
                      </a:r>
                    </a:p>
                  </a:txBody>
                  <a:tcPr marL="9525" marR="9525" marT="9525" anchor="b">
                    <a:lnL>
                      <a:noFill/>
                    </a:lnL>
                    <a:lnR>
                      <a:noFill/>
                    </a:lnR>
                    <a:lnT>
                      <a:noFill/>
                    </a:lnT>
                    <a:lnB>
                      <a:noFill/>
                    </a:lnB>
                    <a:solidFill>
                      <a:srgbClr val="FFFFFF"/>
                    </a:solidFill>
                  </a:tcPr>
                </a:tc>
                <a:tc>
                  <a:txBody>
                    <a:bodyPr/>
                    <a:lstStyle/>
                    <a:p>
                      <a:pPr algn="r" fontAlgn="b"/>
                      <a:r>
                        <a:rPr lang="de-DE" sz="1100" b="1" i="0" u="none" strike="noStrike">
                          <a:solidFill>
                            <a:srgbClr val="000000"/>
                          </a:solidFill>
                          <a:effectLst/>
                          <a:latin typeface="Calibri"/>
                        </a:rPr>
                        <a:t>4,652</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4016760620"/>
                  </a:ext>
                </a:extLst>
              </a:tr>
              <a:tr h="180975">
                <a:tc>
                  <a:txBody>
                    <a:bodyPr/>
                    <a:lstStyle/>
                    <a:p>
                      <a:pPr algn="l" fontAlgn="b"/>
                      <a:r>
                        <a:rPr lang="en-US" sz="1100" b="0" i="0" u="none" strike="noStrike">
                          <a:solidFill>
                            <a:srgbClr val="000000"/>
                          </a:solidFill>
                          <a:effectLst/>
                          <a:latin typeface="Calibri"/>
                        </a:rPr>
                        <a:t>Adjustments to fair value of owner occupied properties </a:t>
                      </a:r>
                      <a:endParaRPr lang="en-US" sz="1100" b="0" i="0" u="none" strike="noStrike">
                        <a:solidFill>
                          <a:srgbClr val="000000"/>
                        </a:solidFill>
                        <a:effectLst/>
                        <a:latin typeface="Calibri" panose="020F0502020204030204" pitchFamily="34" charset="0"/>
                      </a:endParaRPr>
                    </a:p>
                  </a:txBody>
                  <a:tcPr marL="9525" marR="9525" marT="9525" anchor="b">
                    <a:lnL>
                      <a:noFill/>
                    </a:lnL>
                    <a:lnR>
                      <a:noFill/>
                    </a:lnR>
                    <a:lnT>
                      <a:noFill/>
                    </a:lnT>
                    <a:lnB>
                      <a:noFill/>
                    </a:lnB>
                    <a:solidFill>
                      <a:srgbClr val="FFFFFF"/>
                    </a:solidFill>
                  </a:tcPr>
                </a:tc>
                <a:tc>
                  <a:txBody>
                    <a:bodyPr/>
                    <a:lstStyle/>
                    <a:p>
                      <a:pPr algn="r" fontAlgn="b"/>
                      <a:r>
                        <a:rPr lang="de-DE" sz="1100" b="0" i="0" u="none" strike="noStrike">
                          <a:solidFill>
                            <a:srgbClr val="000000"/>
                          </a:solidFill>
                          <a:effectLst/>
                          <a:latin typeface="Calibri"/>
                        </a:rPr>
                        <a:t>9</a:t>
                      </a:r>
                    </a:p>
                  </a:txBody>
                  <a:tcPr marL="9525" marR="9525" marT="9525" anchor="b">
                    <a:lnL>
                      <a:noFill/>
                    </a:lnL>
                    <a:lnR>
                      <a:noFill/>
                    </a:lnR>
                    <a:lnT>
                      <a:noFill/>
                    </a:lnT>
                    <a:lnB>
                      <a:noFill/>
                    </a:lnB>
                    <a:solidFill>
                      <a:srgbClr val="FFFFFF"/>
                    </a:solidFill>
                  </a:tcPr>
                </a:tc>
                <a:tc>
                  <a:txBody>
                    <a:bodyPr/>
                    <a:lstStyle/>
                    <a:p>
                      <a:pPr algn="r" fontAlgn="b"/>
                      <a:r>
                        <a:rPr lang="de-DE" sz="1100" b="0" i="0" u="none" strike="noStrike">
                          <a:solidFill>
                            <a:srgbClr val="000000"/>
                          </a:solidFill>
                          <a:effectLst/>
                          <a:latin typeface="Calibri"/>
                        </a:rPr>
                        <a:t>9</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3253730171"/>
                  </a:ext>
                </a:extLst>
              </a:tr>
              <a:tr h="180975">
                <a:tc>
                  <a:txBody>
                    <a:bodyPr/>
                    <a:lstStyle/>
                    <a:p>
                      <a:pPr algn="l" fontAlgn="b"/>
                      <a:r>
                        <a:rPr lang="en-US" sz="1100" b="1" i="0" u="none" strike="noStrike">
                          <a:solidFill>
                            <a:srgbClr val="000000"/>
                          </a:solidFill>
                          <a:effectLst/>
                          <a:latin typeface="Calibri"/>
                        </a:rPr>
                        <a:t>Fair value of immovable assets (C) </a:t>
                      </a:r>
                      <a:endParaRPr lang="en-US" sz="1100" b="1" i="0" u="none" strike="noStrike">
                        <a:solidFill>
                          <a:srgbClr val="000000"/>
                        </a:solidFill>
                        <a:effectLst/>
                        <a:latin typeface="Calibri" panose="020F0502020204030204" pitchFamily="34" charset="0"/>
                      </a:endParaRPr>
                    </a:p>
                  </a:txBody>
                  <a:tcPr marL="9525" marR="9525" marT="9525" anchor="b">
                    <a:lnL>
                      <a:noFill/>
                    </a:lnL>
                    <a:lnR>
                      <a:noFill/>
                    </a:lnR>
                    <a:lnT>
                      <a:noFill/>
                    </a:lnT>
                    <a:lnB>
                      <a:noFill/>
                    </a:lnB>
                    <a:solidFill>
                      <a:srgbClr val="FFFFFF"/>
                    </a:solidFill>
                  </a:tcPr>
                </a:tc>
                <a:tc>
                  <a:txBody>
                    <a:bodyPr/>
                    <a:lstStyle/>
                    <a:p>
                      <a:pPr algn="r" fontAlgn="b"/>
                      <a:r>
                        <a:rPr lang="de-DE" sz="1100" b="1" i="0" u="none" strike="noStrike">
                          <a:solidFill>
                            <a:srgbClr val="000000"/>
                          </a:solidFill>
                          <a:effectLst/>
                          <a:latin typeface="Calibri"/>
                        </a:rPr>
                        <a:t>4,654</a:t>
                      </a:r>
                    </a:p>
                  </a:txBody>
                  <a:tcPr marL="9525" marR="9525" marT="9525" anchor="b">
                    <a:lnL>
                      <a:noFill/>
                    </a:lnL>
                    <a:lnR>
                      <a:noFill/>
                    </a:lnR>
                    <a:lnT>
                      <a:noFill/>
                    </a:lnT>
                    <a:lnB>
                      <a:noFill/>
                    </a:lnB>
                    <a:solidFill>
                      <a:srgbClr val="FFFFFF"/>
                    </a:solidFill>
                  </a:tcPr>
                </a:tc>
                <a:tc>
                  <a:txBody>
                    <a:bodyPr/>
                    <a:lstStyle/>
                    <a:p>
                      <a:pPr algn="r" fontAlgn="b"/>
                      <a:r>
                        <a:rPr lang="de-DE" sz="1100" b="1" i="0" u="none" strike="noStrike">
                          <a:solidFill>
                            <a:srgbClr val="000000"/>
                          </a:solidFill>
                          <a:effectLst/>
                          <a:latin typeface="Calibri"/>
                        </a:rPr>
                        <a:t>4,662</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3277363264"/>
                  </a:ext>
                </a:extLst>
              </a:tr>
              <a:tr h="180975">
                <a:tc>
                  <a:txBody>
                    <a:bodyPr/>
                    <a:lstStyle/>
                    <a:p>
                      <a:pPr algn="l" fontAlgn="b"/>
                      <a:r>
                        <a:rPr lang="en-US" sz="1100" b="1" i="0" u="none" strike="noStrike">
                          <a:solidFill>
                            <a:srgbClr val="000000"/>
                          </a:solidFill>
                          <a:effectLst/>
                          <a:latin typeface="Calibri"/>
                        </a:rPr>
                        <a:t>Cash on balance sheet (D) </a:t>
                      </a:r>
                      <a:endParaRPr lang="en-US" sz="1100" b="1" i="0" u="none" strike="noStrike">
                        <a:solidFill>
                          <a:srgbClr val="000000"/>
                        </a:solidFill>
                        <a:effectLst/>
                        <a:latin typeface="Calibri" panose="020F0502020204030204" pitchFamily="34" charset="0"/>
                      </a:endParaRPr>
                    </a:p>
                  </a:txBody>
                  <a:tcPr marL="9525" marR="9525" marT="9525" anchor="b">
                    <a:lnL>
                      <a:noFill/>
                    </a:lnL>
                    <a:lnR>
                      <a:noFill/>
                    </a:lnR>
                    <a:lnT>
                      <a:noFill/>
                    </a:lnT>
                    <a:lnB>
                      <a:noFill/>
                    </a:lnB>
                    <a:solidFill>
                      <a:srgbClr val="FFFFFF"/>
                    </a:solidFill>
                  </a:tcPr>
                </a:tc>
                <a:tc>
                  <a:txBody>
                    <a:bodyPr/>
                    <a:lstStyle/>
                    <a:p>
                      <a:pPr algn="r" fontAlgn="b"/>
                      <a:r>
                        <a:rPr lang="de-DE" sz="1100" b="1" i="0" u="none" strike="noStrike">
                          <a:solidFill>
                            <a:srgbClr val="000000"/>
                          </a:solidFill>
                          <a:effectLst/>
                          <a:latin typeface="Calibri"/>
                        </a:rPr>
                        <a:t>301</a:t>
                      </a:r>
                    </a:p>
                  </a:txBody>
                  <a:tcPr marL="9525" marR="9525" marT="9525" anchor="b">
                    <a:lnL>
                      <a:noFill/>
                    </a:lnL>
                    <a:lnR>
                      <a:noFill/>
                    </a:lnR>
                    <a:lnT>
                      <a:noFill/>
                    </a:lnT>
                    <a:lnB>
                      <a:noFill/>
                    </a:lnB>
                    <a:solidFill>
                      <a:srgbClr val="FFFFFF"/>
                    </a:solidFill>
                  </a:tcPr>
                </a:tc>
                <a:tc>
                  <a:txBody>
                    <a:bodyPr/>
                    <a:lstStyle/>
                    <a:p>
                      <a:pPr algn="r" fontAlgn="b"/>
                      <a:r>
                        <a:rPr lang="de-DE" sz="1100" b="1" i="0" u="none" strike="noStrike">
                          <a:solidFill>
                            <a:srgbClr val="000000"/>
                          </a:solidFill>
                          <a:effectLst/>
                          <a:latin typeface="Calibri"/>
                        </a:rPr>
                        <a:t>365</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3389738106"/>
                  </a:ext>
                </a:extLst>
              </a:tr>
              <a:tr h="180975">
                <a:tc>
                  <a:txBody>
                    <a:bodyPr/>
                    <a:lstStyle/>
                    <a:p>
                      <a:pPr algn="l" fontAlgn="b"/>
                      <a:endParaRPr lang="de-DE" sz="1100" b="1" i="0" u="none" strike="noStrike">
                        <a:solidFill>
                          <a:srgbClr val="000000"/>
                        </a:solidFill>
                        <a:effectLst/>
                        <a:latin typeface="Calibri" panose="020F0502020204030204" pitchFamily="34" charset="0"/>
                      </a:endParaRPr>
                    </a:p>
                  </a:txBody>
                  <a:tcPr marL="9525" marR="9525" marT="9525" anchor="b">
                    <a:lnL>
                      <a:noFill/>
                    </a:lnL>
                    <a:lnR>
                      <a:noFill/>
                    </a:lnR>
                    <a:lnT>
                      <a:noFill/>
                    </a:lnT>
                    <a:lnB>
                      <a:noFill/>
                    </a:lnB>
                    <a:solidFill>
                      <a:srgbClr val="FFFFFF"/>
                    </a:solidFill>
                  </a:tcPr>
                </a:tc>
                <a:tc>
                  <a:txBody>
                    <a:bodyPr/>
                    <a:lstStyle/>
                    <a:p>
                      <a:pPr algn="l" fontAlgn="b"/>
                      <a:endParaRPr lang="de-DE" sz="1100" b="1" i="0" u="none" strike="noStrike">
                        <a:solidFill>
                          <a:srgbClr val="000000"/>
                        </a:solidFill>
                        <a:effectLst/>
                        <a:latin typeface="Calibri" panose="020F0502020204030204" pitchFamily="34" charset="0"/>
                      </a:endParaRPr>
                    </a:p>
                  </a:txBody>
                  <a:tcPr marL="9525" marR="9525" marT="9525" anchor="b">
                    <a:lnL>
                      <a:noFill/>
                    </a:lnL>
                    <a:lnR>
                      <a:noFill/>
                    </a:lnR>
                    <a:lnT>
                      <a:noFill/>
                    </a:lnT>
                    <a:lnB>
                      <a:noFill/>
                    </a:lnB>
                    <a:solidFill>
                      <a:srgbClr val="FFFFFF"/>
                    </a:solidFill>
                  </a:tcPr>
                </a:tc>
                <a:tc>
                  <a:txBody>
                    <a:bodyPr/>
                    <a:lstStyle/>
                    <a:p>
                      <a:pPr algn="l" fontAlgn="b"/>
                      <a:endParaRPr lang="de-DE" sz="1100" b="1" i="0" u="none" strike="noStrike">
                        <a:solidFill>
                          <a:srgbClr val="000000"/>
                        </a:solidFill>
                        <a:effectLst/>
                        <a:latin typeface="Calibri" panose="020F0502020204030204" pitchFamily="34" charset="0"/>
                      </a:endParaRP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3477000312"/>
                  </a:ext>
                </a:extLst>
              </a:tr>
              <a:tr h="180975">
                <a:tc>
                  <a:txBody>
                    <a:bodyPr/>
                    <a:lstStyle/>
                    <a:p>
                      <a:pPr algn="l" fontAlgn="b"/>
                      <a:r>
                        <a:rPr lang="de-DE" sz="1100" b="1" i="0" u="none" strike="noStrike">
                          <a:solidFill>
                            <a:srgbClr val="000000"/>
                          </a:solidFill>
                          <a:effectLst/>
                          <a:latin typeface="Calibri"/>
                        </a:rPr>
                        <a:t>IFRS </a:t>
                      </a:r>
                      <a:r>
                        <a:rPr lang="de-DE" sz="1100" b="1" i="0" u="none" strike="noStrike" err="1">
                          <a:solidFill>
                            <a:srgbClr val="000000"/>
                          </a:solidFill>
                          <a:effectLst/>
                          <a:latin typeface="Calibri"/>
                        </a:rPr>
                        <a:t>equity</a:t>
                      </a:r>
                      <a:r>
                        <a:rPr lang="de-DE" sz="1100" b="1" i="0" u="none" strike="noStrike">
                          <a:solidFill>
                            <a:srgbClr val="000000"/>
                          </a:solidFill>
                          <a:effectLst/>
                          <a:latin typeface="Calibri"/>
                        </a:rPr>
                        <a:t> (E) </a:t>
                      </a:r>
                      <a:endParaRPr lang="de-DE" sz="1100" b="1" i="0" u="none" strike="noStrike">
                        <a:solidFill>
                          <a:srgbClr val="000000"/>
                        </a:solidFill>
                        <a:effectLst/>
                        <a:latin typeface="Calibri" panose="020F0502020204030204" pitchFamily="34" charset="0"/>
                      </a:endParaRPr>
                    </a:p>
                  </a:txBody>
                  <a:tcPr marL="9525" marR="9525" marT="9525" anchor="b">
                    <a:lnL>
                      <a:noFill/>
                    </a:lnL>
                    <a:lnR>
                      <a:noFill/>
                    </a:lnR>
                    <a:lnT>
                      <a:noFill/>
                    </a:lnT>
                    <a:lnB>
                      <a:noFill/>
                    </a:lnB>
                    <a:solidFill>
                      <a:srgbClr val="FFFFFF"/>
                    </a:solidFill>
                  </a:tcPr>
                </a:tc>
                <a:tc>
                  <a:txBody>
                    <a:bodyPr/>
                    <a:lstStyle/>
                    <a:p>
                      <a:pPr algn="r" fontAlgn="b"/>
                      <a:r>
                        <a:rPr lang="de-DE" sz="1100" b="1" i="0" u="none" strike="noStrike">
                          <a:solidFill>
                            <a:srgbClr val="000000"/>
                          </a:solidFill>
                          <a:effectLst/>
                          <a:latin typeface="Calibri"/>
                        </a:rPr>
                        <a:t>2,537</a:t>
                      </a:r>
                    </a:p>
                  </a:txBody>
                  <a:tcPr marL="9525" marR="9525" marT="9525" anchor="b">
                    <a:lnL>
                      <a:noFill/>
                    </a:lnL>
                    <a:lnR>
                      <a:noFill/>
                    </a:lnR>
                    <a:lnT>
                      <a:noFill/>
                    </a:lnT>
                    <a:lnB>
                      <a:noFill/>
                    </a:lnB>
                    <a:solidFill>
                      <a:srgbClr val="FFFFFF"/>
                    </a:solidFill>
                  </a:tcPr>
                </a:tc>
                <a:tc>
                  <a:txBody>
                    <a:bodyPr/>
                    <a:lstStyle/>
                    <a:p>
                      <a:pPr algn="r" fontAlgn="b"/>
                      <a:r>
                        <a:rPr lang="de-DE" sz="1100" b="1" i="0" u="none" strike="noStrike">
                          <a:solidFill>
                            <a:srgbClr val="000000"/>
                          </a:solidFill>
                          <a:effectLst/>
                          <a:latin typeface="Calibri"/>
                        </a:rPr>
                        <a:t>2,571</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3527912633"/>
                  </a:ext>
                </a:extLst>
              </a:tr>
              <a:tr h="180975">
                <a:tc>
                  <a:txBody>
                    <a:bodyPr/>
                    <a:lstStyle/>
                    <a:p>
                      <a:pPr algn="l" fontAlgn="b"/>
                      <a:r>
                        <a:rPr lang="de-DE" sz="1100" b="1" i="0" u="none" strike="noStrike">
                          <a:solidFill>
                            <a:srgbClr val="000000"/>
                          </a:solidFill>
                          <a:effectLst/>
                          <a:latin typeface="Calibri"/>
                        </a:rPr>
                        <a:t>Interest </a:t>
                      </a:r>
                      <a:r>
                        <a:rPr lang="de-DE" sz="1100" b="1" i="0" u="none" strike="noStrike" err="1">
                          <a:solidFill>
                            <a:srgbClr val="000000"/>
                          </a:solidFill>
                          <a:effectLst/>
                          <a:latin typeface="Calibri"/>
                        </a:rPr>
                        <a:t>bearing</a:t>
                      </a:r>
                      <a:r>
                        <a:rPr lang="de-DE" sz="1100" b="1" i="0" u="none" strike="noStrike">
                          <a:solidFill>
                            <a:srgbClr val="000000"/>
                          </a:solidFill>
                          <a:effectLst/>
                          <a:latin typeface="Calibri"/>
                        </a:rPr>
                        <a:t> </a:t>
                      </a:r>
                      <a:r>
                        <a:rPr lang="de-DE" sz="1100" b="1" i="0" u="none" strike="noStrike" err="1">
                          <a:solidFill>
                            <a:srgbClr val="000000"/>
                          </a:solidFill>
                          <a:effectLst/>
                          <a:latin typeface="Calibri"/>
                        </a:rPr>
                        <a:t>debt</a:t>
                      </a:r>
                      <a:r>
                        <a:rPr lang="de-DE" sz="1100" b="1" i="0" u="none" strike="noStrike">
                          <a:solidFill>
                            <a:srgbClr val="000000"/>
                          </a:solidFill>
                          <a:effectLst/>
                          <a:latin typeface="Calibri"/>
                        </a:rPr>
                        <a:t> (F)</a:t>
                      </a:r>
                    </a:p>
                  </a:txBody>
                  <a:tcPr marL="9525" marR="9525" marT="9525" anchor="b">
                    <a:lnL>
                      <a:noFill/>
                    </a:lnL>
                    <a:lnR>
                      <a:noFill/>
                    </a:lnR>
                    <a:lnT>
                      <a:noFill/>
                    </a:lnT>
                    <a:lnB>
                      <a:noFill/>
                    </a:lnB>
                    <a:solidFill>
                      <a:srgbClr val="FFFFFF"/>
                    </a:solidFill>
                  </a:tcPr>
                </a:tc>
                <a:tc>
                  <a:txBody>
                    <a:bodyPr/>
                    <a:lstStyle/>
                    <a:p>
                      <a:pPr algn="r" fontAlgn="b"/>
                      <a:r>
                        <a:rPr lang="de-DE" sz="1100" b="1" i="0" u="none" strike="noStrike">
                          <a:solidFill>
                            <a:srgbClr val="000000"/>
                          </a:solidFill>
                          <a:effectLst/>
                          <a:latin typeface="Calibri"/>
                        </a:rPr>
                        <a:t>2,372</a:t>
                      </a:r>
                    </a:p>
                  </a:txBody>
                  <a:tcPr marL="9525" marR="9525" marT="9525" anchor="b">
                    <a:lnL>
                      <a:noFill/>
                    </a:lnL>
                    <a:lnR>
                      <a:noFill/>
                    </a:lnR>
                    <a:lnT>
                      <a:noFill/>
                    </a:lnT>
                    <a:lnB>
                      <a:noFill/>
                    </a:lnB>
                    <a:solidFill>
                      <a:srgbClr val="FFFFFF"/>
                    </a:solidFill>
                  </a:tcPr>
                </a:tc>
                <a:tc>
                  <a:txBody>
                    <a:bodyPr/>
                    <a:lstStyle/>
                    <a:p>
                      <a:pPr algn="r" fontAlgn="b"/>
                      <a:r>
                        <a:rPr lang="de-DE" sz="1100" b="1" i="0" u="none" strike="noStrike">
                          <a:solidFill>
                            <a:srgbClr val="000000"/>
                          </a:solidFill>
                          <a:effectLst/>
                          <a:latin typeface="Calibri"/>
                        </a:rPr>
                        <a:t>2,403</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1250648026"/>
                  </a:ext>
                </a:extLst>
              </a:tr>
              <a:tr h="180975">
                <a:tc>
                  <a:txBody>
                    <a:bodyPr/>
                    <a:lstStyle/>
                    <a:p>
                      <a:pPr algn="l" fontAlgn="b"/>
                      <a:endParaRPr lang="de-DE" sz="1100" b="1" i="0" u="none" strike="noStrike">
                        <a:solidFill>
                          <a:srgbClr val="000000"/>
                        </a:solidFill>
                        <a:effectLst/>
                        <a:latin typeface="Calibri" panose="020F0502020204030204" pitchFamily="34" charset="0"/>
                      </a:endParaRPr>
                    </a:p>
                  </a:txBody>
                  <a:tcPr marL="9525" marR="9525" marT="9525" anchor="b">
                    <a:lnL>
                      <a:noFill/>
                    </a:lnL>
                    <a:lnR>
                      <a:noFill/>
                    </a:lnR>
                    <a:lnT>
                      <a:noFill/>
                    </a:lnT>
                    <a:lnB>
                      <a:noFill/>
                    </a:lnB>
                    <a:solidFill>
                      <a:srgbClr val="FFFFFF"/>
                    </a:solidFill>
                  </a:tcPr>
                </a:tc>
                <a:tc>
                  <a:txBody>
                    <a:bodyPr/>
                    <a:lstStyle/>
                    <a:p>
                      <a:pPr algn="l" fontAlgn="b"/>
                      <a:endParaRPr lang="de-DE" sz="1100" b="1" i="0" u="none" strike="noStrike">
                        <a:solidFill>
                          <a:srgbClr val="000000"/>
                        </a:solidFill>
                        <a:effectLst/>
                        <a:latin typeface="Calibri" panose="020F0502020204030204" pitchFamily="34" charset="0"/>
                      </a:endParaRPr>
                    </a:p>
                  </a:txBody>
                  <a:tcPr marL="9525" marR="9525" marT="9525" anchor="b">
                    <a:lnL>
                      <a:noFill/>
                    </a:lnL>
                    <a:lnR>
                      <a:noFill/>
                    </a:lnR>
                    <a:lnT>
                      <a:noFill/>
                    </a:lnT>
                    <a:lnB>
                      <a:noFill/>
                    </a:lnB>
                    <a:solidFill>
                      <a:srgbClr val="FFFFFF"/>
                    </a:solidFill>
                  </a:tcPr>
                </a:tc>
                <a:tc>
                  <a:txBody>
                    <a:bodyPr/>
                    <a:lstStyle/>
                    <a:p>
                      <a:pPr algn="l" fontAlgn="b"/>
                      <a:endParaRPr lang="de-DE" sz="1100" b="1" i="0" u="none" strike="noStrike">
                        <a:solidFill>
                          <a:srgbClr val="000000"/>
                        </a:solidFill>
                        <a:effectLst/>
                        <a:latin typeface="Calibri" panose="020F0502020204030204" pitchFamily="34" charset="0"/>
                      </a:endParaRP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2183732468"/>
                  </a:ext>
                </a:extLst>
              </a:tr>
              <a:tr h="190500">
                <a:tc>
                  <a:txBody>
                    <a:bodyPr/>
                    <a:lstStyle/>
                    <a:p>
                      <a:pPr algn="l" fontAlgn="b"/>
                      <a:r>
                        <a:rPr lang="de-DE" sz="1100" b="0" i="0" u="none" strike="noStrike">
                          <a:solidFill>
                            <a:srgbClr val="FFFFFF"/>
                          </a:solidFill>
                          <a:effectLst/>
                          <a:latin typeface="Calibri"/>
                        </a:rPr>
                        <a:t>G-REIT </a:t>
                      </a:r>
                      <a:r>
                        <a:rPr lang="de-DE" sz="1100" b="0" i="0" u="none" strike="noStrike" err="1">
                          <a:solidFill>
                            <a:srgbClr val="FFFFFF"/>
                          </a:solidFill>
                          <a:effectLst/>
                          <a:latin typeface="Calibri"/>
                        </a:rPr>
                        <a:t>equity</a:t>
                      </a:r>
                      <a:r>
                        <a:rPr lang="de-DE" sz="1100" b="0" i="0" u="none" strike="noStrike">
                          <a:solidFill>
                            <a:srgbClr val="FFFFFF"/>
                          </a:solidFill>
                          <a:effectLst/>
                          <a:latin typeface="Calibri"/>
                        </a:rPr>
                        <a:t> </a:t>
                      </a:r>
                      <a:r>
                        <a:rPr lang="de-DE" sz="1100" b="0" i="0" u="none" strike="noStrike" err="1">
                          <a:solidFill>
                            <a:srgbClr val="FFFFFF"/>
                          </a:solidFill>
                          <a:effectLst/>
                          <a:latin typeface="Calibri"/>
                        </a:rPr>
                        <a:t>ratio</a:t>
                      </a:r>
                      <a:r>
                        <a:rPr lang="de-DE" sz="1100" b="0" i="0" u="none" strike="noStrike">
                          <a:solidFill>
                            <a:srgbClr val="FFFFFF"/>
                          </a:solidFill>
                          <a:effectLst/>
                          <a:latin typeface="Calibri"/>
                        </a:rPr>
                        <a:t> (E/B) </a:t>
                      </a:r>
                      <a:endParaRPr lang="de-DE" sz="1100" b="0" i="0" u="none" strike="noStrike">
                        <a:solidFill>
                          <a:srgbClr val="FFFFFF"/>
                        </a:solidFill>
                        <a:effectLst/>
                        <a:latin typeface="Calibri" panose="020F0502020204030204" pitchFamily="34" charset="0"/>
                      </a:endParaRPr>
                    </a:p>
                  </a:txBody>
                  <a:tcPr marL="9525" marR="9525" marT="9525" anchor="b">
                    <a:lnL>
                      <a:noFill/>
                    </a:lnL>
                    <a:lnR>
                      <a:noFill/>
                    </a:lnR>
                    <a:lnT>
                      <a:noFill/>
                    </a:lnT>
                    <a:lnB>
                      <a:noFill/>
                    </a:lnB>
                    <a:solidFill>
                      <a:srgbClr val="008773"/>
                    </a:solidFill>
                  </a:tcPr>
                </a:tc>
                <a:tc>
                  <a:txBody>
                    <a:bodyPr/>
                    <a:lstStyle/>
                    <a:p>
                      <a:pPr algn="r" fontAlgn="ctr"/>
                      <a:r>
                        <a:rPr lang="de-DE" sz="1100" b="1" i="0" u="none" strike="noStrike">
                          <a:solidFill>
                            <a:srgbClr val="FFFFFF"/>
                          </a:solidFill>
                          <a:effectLst/>
                          <a:latin typeface="Trebuchet MS"/>
                        </a:rPr>
                        <a:t>54.6%</a:t>
                      </a:r>
                    </a:p>
                  </a:txBody>
                  <a:tcPr marL="9525" marR="85725" marT="9525" anchor="ctr">
                    <a:lnL>
                      <a:noFill/>
                    </a:lnL>
                    <a:lnR>
                      <a:noFill/>
                    </a:lnR>
                    <a:lnT>
                      <a:noFill/>
                    </a:lnT>
                    <a:lnB>
                      <a:noFill/>
                    </a:lnB>
                    <a:solidFill>
                      <a:srgbClr val="008773"/>
                    </a:solidFill>
                  </a:tcPr>
                </a:tc>
                <a:tc>
                  <a:txBody>
                    <a:bodyPr/>
                    <a:lstStyle/>
                    <a:p>
                      <a:pPr algn="r" fontAlgn="ctr"/>
                      <a:r>
                        <a:rPr lang="de-DE" sz="1100" b="1" i="0" u="none" strike="noStrike">
                          <a:solidFill>
                            <a:srgbClr val="FFFFFF"/>
                          </a:solidFill>
                          <a:effectLst/>
                          <a:latin typeface="Trebuchet MS"/>
                        </a:rPr>
                        <a:t>55.3%</a:t>
                      </a:r>
                    </a:p>
                  </a:txBody>
                  <a:tcPr marL="9525" marR="85725" marT="9525" anchor="ctr">
                    <a:lnL>
                      <a:noFill/>
                    </a:lnL>
                    <a:lnR>
                      <a:noFill/>
                    </a:lnR>
                    <a:lnT>
                      <a:noFill/>
                    </a:lnT>
                    <a:lnB>
                      <a:noFill/>
                    </a:lnB>
                    <a:solidFill>
                      <a:srgbClr val="008773"/>
                    </a:solidFill>
                  </a:tcPr>
                </a:tc>
                <a:extLst>
                  <a:ext uri="{0D108BD9-81ED-4DB2-BD59-A6C34878D82A}">
                    <a16:rowId xmlns:a16="http://schemas.microsoft.com/office/drawing/2014/main" val="3796927394"/>
                  </a:ext>
                </a:extLst>
              </a:tr>
              <a:tr h="190500">
                <a:tc>
                  <a:txBody>
                    <a:bodyPr/>
                    <a:lstStyle/>
                    <a:p>
                      <a:pPr algn="l" fontAlgn="b"/>
                      <a:r>
                        <a:rPr lang="de-DE" sz="1100" b="0" i="0" u="none" strike="noStrike">
                          <a:solidFill>
                            <a:srgbClr val="FFFFFF"/>
                          </a:solidFill>
                          <a:effectLst/>
                          <a:latin typeface="Calibri"/>
                        </a:rPr>
                        <a:t>Corporate LTV (F/B)</a:t>
                      </a:r>
                    </a:p>
                  </a:txBody>
                  <a:tcPr marL="9525" marR="9525" marT="9525" anchor="b">
                    <a:lnL>
                      <a:noFill/>
                    </a:lnL>
                    <a:lnR>
                      <a:noFill/>
                    </a:lnR>
                    <a:lnT>
                      <a:noFill/>
                    </a:lnT>
                    <a:lnB>
                      <a:noFill/>
                    </a:lnB>
                    <a:solidFill>
                      <a:srgbClr val="008773"/>
                    </a:solidFill>
                  </a:tcPr>
                </a:tc>
                <a:tc>
                  <a:txBody>
                    <a:bodyPr/>
                    <a:lstStyle/>
                    <a:p>
                      <a:pPr algn="r" fontAlgn="ctr"/>
                      <a:r>
                        <a:rPr lang="de-DE" sz="1100" b="1" i="0" u="none" strike="noStrike">
                          <a:solidFill>
                            <a:srgbClr val="FFFFFF"/>
                          </a:solidFill>
                          <a:effectLst/>
                          <a:latin typeface="Trebuchet MS"/>
                        </a:rPr>
                        <a:t>51.1%</a:t>
                      </a:r>
                    </a:p>
                  </a:txBody>
                  <a:tcPr marL="9525" marR="85725" marT="9525" anchor="ctr">
                    <a:lnL>
                      <a:noFill/>
                    </a:lnL>
                    <a:lnR>
                      <a:noFill/>
                    </a:lnR>
                    <a:lnT>
                      <a:noFill/>
                    </a:lnT>
                    <a:lnB>
                      <a:noFill/>
                    </a:lnB>
                    <a:solidFill>
                      <a:srgbClr val="008773"/>
                    </a:solidFill>
                  </a:tcPr>
                </a:tc>
                <a:tc>
                  <a:txBody>
                    <a:bodyPr/>
                    <a:lstStyle/>
                    <a:p>
                      <a:pPr algn="r" fontAlgn="ctr"/>
                      <a:r>
                        <a:rPr lang="de-DE" sz="1100" b="1" i="0" u="none" strike="noStrike">
                          <a:solidFill>
                            <a:srgbClr val="FFFFFF"/>
                          </a:solidFill>
                          <a:effectLst/>
                          <a:latin typeface="Trebuchet MS"/>
                        </a:rPr>
                        <a:t>51.7%</a:t>
                      </a:r>
                    </a:p>
                  </a:txBody>
                  <a:tcPr marL="9525" marR="85725" marT="9525" anchor="ctr">
                    <a:lnL>
                      <a:noFill/>
                    </a:lnL>
                    <a:lnR>
                      <a:noFill/>
                    </a:lnR>
                    <a:lnT>
                      <a:noFill/>
                    </a:lnT>
                    <a:lnB>
                      <a:noFill/>
                    </a:lnB>
                    <a:solidFill>
                      <a:srgbClr val="008773"/>
                    </a:solidFill>
                  </a:tcPr>
                </a:tc>
                <a:extLst>
                  <a:ext uri="{0D108BD9-81ED-4DB2-BD59-A6C34878D82A}">
                    <a16:rowId xmlns:a16="http://schemas.microsoft.com/office/drawing/2014/main" val="1396762600"/>
                  </a:ext>
                </a:extLst>
              </a:tr>
              <a:tr h="190500">
                <a:tc>
                  <a:txBody>
                    <a:bodyPr/>
                    <a:lstStyle/>
                    <a:p>
                      <a:pPr algn="l" fontAlgn="b"/>
                      <a:r>
                        <a:rPr lang="de-DE" sz="1100" b="0" i="0" u="none" strike="noStrike">
                          <a:solidFill>
                            <a:srgbClr val="FFFFFF"/>
                          </a:solidFill>
                          <a:effectLst/>
                          <a:latin typeface="Calibri"/>
                        </a:rPr>
                        <a:t>Corporate Net LTV (F-D)/B </a:t>
                      </a:r>
                      <a:endParaRPr lang="de-DE" sz="1100" b="0" i="0" u="none" strike="noStrike">
                        <a:solidFill>
                          <a:srgbClr val="FFFFFF"/>
                        </a:solidFill>
                        <a:effectLst/>
                        <a:latin typeface="Calibri" panose="020F0502020204030204" pitchFamily="34" charset="0"/>
                      </a:endParaRPr>
                    </a:p>
                  </a:txBody>
                  <a:tcPr marL="9525" marR="9525" marT="9525" anchor="b">
                    <a:lnL>
                      <a:noFill/>
                    </a:lnL>
                    <a:lnR>
                      <a:noFill/>
                    </a:lnR>
                    <a:lnT>
                      <a:noFill/>
                    </a:lnT>
                    <a:lnB>
                      <a:noFill/>
                    </a:lnB>
                    <a:solidFill>
                      <a:srgbClr val="008773"/>
                    </a:solidFill>
                  </a:tcPr>
                </a:tc>
                <a:tc>
                  <a:txBody>
                    <a:bodyPr/>
                    <a:lstStyle/>
                    <a:p>
                      <a:pPr algn="r" fontAlgn="ctr"/>
                      <a:r>
                        <a:rPr lang="de-DE" sz="1100" b="1" i="0" u="none" strike="noStrike">
                          <a:solidFill>
                            <a:srgbClr val="FFFFFF"/>
                          </a:solidFill>
                          <a:effectLst/>
                          <a:latin typeface="Trebuchet MS"/>
                        </a:rPr>
                        <a:t>44.5%</a:t>
                      </a:r>
                    </a:p>
                  </a:txBody>
                  <a:tcPr marL="9525" marR="85725" marT="9525" anchor="ctr">
                    <a:lnL>
                      <a:noFill/>
                    </a:lnL>
                    <a:lnR>
                      <a:noFill/>
                    </a:lnR>
                    <a:lnT>
                      <a:noFill/>
                    </a:lnT>
                    <a:lnB>
                      <a:noFill/>
                    </a:lnB>
                    <a:solidFill>
                      <a:srgbClr val="008773"/>
                    </a:solidFill>
                  </a:tcPr>
                </a:tc>
                <a:tc>
                  <a:txBody>
                    <a:bodyPr/>
                    <a:lstStyle/>
                    <a:p>
                      <a:pPr algn="r" fontAlgn="ctr"/>
                      <a:r>
                        <a:rPr lang="de-DE" sz="1100" b="1" i="0" u="none" strike="noStrike">
                          <a:solidFill>
                            <a:srgbClr val="FFFFFF"/>
                          </a:solidFill>
                          <a:effectLst/>
                          <a:latin typeface="Trebuchet MS"/>
                        </a:rPr>
                        <a:t>43.7%</a:t>
                      </a:r>
                    </a:p>
                  </a:txBody>
                  <a:tcPr marL="9525" marR="85725" marT="9525" anchor="ctr">
                    <a:lnL>
                      <a:noFill/>
                    </a:lnL>
                    <a:lnR>
                      <a:noFill/>
                    </a:lnR>
                    <a:lnT>
                      <a:noFill/>
                    </a:lnT>
                    <a:lnB>
                      <a:noFill/>
                    </a:lnB>
                    <a:solidFill>
                      <a:srgbClr val="008773"/>
                    </a:solidFill>
                  </a:tcPr>
                </a:tc>
                <a:extLst>
                  <a:ext uri="{0D108BD9-81ED-4DB2-BD59-A6C34878D82A}">
                    <a16:rowId xmlns:a16="http://schemas.microsoft.com/office/drawing/2014/main" val="1299049074"/>
                  </a:ext>
                </a:extLst>
              </a:tr>
            </a:tbl>
          </a:graphicData>
        </a:graphic>
      </p:graphicFrame>
    </p:spTree>
    <p:extLst>
      <p:ext uri="{BB962C8B-B14F-4D97-AF65-F5344CB8AC3E}">
        <p14:creationId xmlns:p14="http://schemas.microsoft.com/office/powerpoint/2010/main" val="252793923"/>
      </p:ext>
    </p:extLst>
  </p:cSld>
  <p:clrMapOvr>
    <a:masterClrMapping/>
  </p:clrMapOvr>
</p:sld>
</file>

<file path=ppt/theme/theme1.xml><?xml version="1.0" encoding="utf-8"?>
<a:theme xmlns:a="http://schemas.openxmlformats.org/drawingml/2006/main" name="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inzeilig">
  <a:themeElements>
    <a:clrScheme name="alstria Exposé">
      <a:dk1>
        <a:srgbClr val="575757"/>
      </a:dk1>
      <a:lt1>
        <a:sysClr val="window" lastClr="FFFFFF"/>
      </a:lt1>
      <a:dk2>
        <a:srgbClr val="40A596"/>
      </a:dk2>
      <a:lt2>
        <a:srgbClr val="D9D9D9"/>
      </a:lt2>
      <a:accent1>
        <a:srgbClr val="40A596"/>
      </a:accent1>
      <a:accent2>
        <a:srgbClr val="008773"/>
      </a:accent2>
      <a:accent3>
        <a:srgbClr val="F7C382"/>
      </a:accent3>
      <a:accent4>
        <a:srgbClr val="F08700"/>
      </a:accent4>
      <a:accent5>
        <a:srgbClr val="F5B155"/>
      </a:accent5>
      <a:accent6>
        <a:srgbClr val="40A596"/>
      </a:accent6>
      <a:hlink>
        <a:srgbClr val="7030A0"/>
      </a:hlink>
      <a:folHlink>
        <a:srgbClr val="575757"/>
      </a:folHlink>
    </a:clrScheme>
    <a:fontScheme name="alstria Exposé">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75757">
            <a:alpha val="86000"/>
          </a:srgbClr>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marL="0" indent="0" algn="l" defTabSz="914400" rtl="0" eaLnBrk="1" latinLnBrk="0" hangingPunct="1">
          <a:lnSpc>
            <a:spcPts val="1400"/>
          </a:lnSpc>
          <a:spcBef>
            <a:spcPts val="0"/>
          </a:spcBef>
          <a:buClr>
            <a:schemeClr val="tx2"/>
          </a:buClr>
          <a:buFont typeface="Arial" panose="020B0604020202020204" pitchFamily="34" charset="0"/>
          <a:buNone/>
          <a:defRPr sz="1200" kern="1200" dirty="0" err="1" smtClean="0">
            <a:solidFill>
              <a:srgbClr val="575757"/>
            </a:solidFill>
            <a:latin typeface="Segoe UI" panose="020B0502040204020203" pitchFamily="34" charset="0"/>
            <a:ea typeface="+mn-ea"/>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raphics Background">
  <a:themeElements>
    <a:clrScheme name="alstria Exposé">
      <a:dk1>
        <a:srgbClr val="575757"/>
      </a:dk1>
      <a:lt1>
        <a:sysClr val="window" lastClr="FFFFFF"/>
      </a:lt1>
      <a:dk2>
        <a:srgbClr val="40A596"/>
      </a:dk2>
      <a:lt2>
        <a:srgbClr val="D9D9D9"/>
      </a:lt2>
      <a:accent1>
        <a:srgbClr val="40A596"/>
      </a:accent1>
      <a:accent2>
        <a:srgbClr val="008773"/>
      </a:accent2>
      <a:accent3>
        <a:srgbClr val="F7C382"/>
      </a:accent3>
      <a:accent4>
        <a:srgbClr val="F08700"/>
      </a:accent4>
      <a:accent5>
        <a:srgbClr val="F5B155"/>
      </a:accent5>
      <a:accent6>
        <a:srgbClr val="40A596"/>
      </a:accent6>
      <a:hlink>
        <a:srgbClr val="7030A0"/>
      </a:hlink>
      <a:folHlink>
        <a:srgbClr val="575757"/>
      </a:folHlink>
    </a:clrScheme>
    <a:fontScheme name="alstria Exposé">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75757">
            <a:alpha val="86000"/>
          </a:srgbClr>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marL="0" indent="0" algn="l" defTabSz="914400" rtl="0" eaLnBrk="1" latinLnBrk="0" hangingPunct="1">
          <a:lnSpc>
            <a:spcPts val="1400"/>
          </a:lnSpc>
          <a:spcBef>
            <a:spcPts val="0"/>
          </a:spcBef>
          <a:buClr>
            <a:schemeClr val="tx2"/>
          </a:buClr>
          <a:buFont typeface="Arial" panose="020B0604020202020204" pitchFamily="34" charset="0"/>
          <a:buNone/>
          <a:defRPr sz="1200" kern="1200" dirty="0" err="1" smtClean="0">
            <a:solidFill>
              <a:srgbClr val="575757"/>
            </a:solidFill>
            <a:latin typeface="Segoe UI" panose="020B0502040204020203" pitchFamily="34" charset="0"/>
            <a:ea typeface="+mn-ea"/>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Zweizeilig">
  <a:themeElements>
    <a:clrScheme name="alstria Exposé">
      <a:dk1>
        <a:srgbClr val="575757"/>
      </a:dk1>
      <a:lt1>
        <a:sysClr val="window" lastClr="FFFFFF"/>
      </a:lt1>
      <a:dk2>
        <a:srgbClr val="40A596"/>
      </a:dk2>
      <a:lt2>
        <a:srgbClr val="D9D9D9"/>
      </a:lt2>
      <a:accent1>
        <a:srgbClr val="40A596"/>
      </a:accent1>
      <a:accent2>
        <a:srgbClr val="008773"/>
      </a:accent2>
      <a:accent3>
        <a:srgbClr val="F7C382"/>
      </a:accent3>
      <a:accent4>
        <a:srgbClr val="F08700"/>
      </a:accent4>
      <a:accent5>
        <a:srgbClr val="F5B155"/>
      </a:accent5>
      <a:accent6>
        <a:srgbClr val="40A596"/>
      </a:accent6>
      <a:hlink>
        <a:srgbClr val="7030A0"/>
      </a:hlink>
      <a:folHlink>
        <a:srgbClr val="575757"/>
      </a:folHlink>
    </a:clrScheme>
    <a:fontScheme name="alstria Exposé">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75757">
            <a:alpha val="86000"/>
          </a:srgbClr>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marL="0" indent="0" algn="l" defTabSz="914400" rtl="0" eaLnBrk="1" latinLnBrk="0" hangingPunct="1">
          <a:lnSpc>
            <a:spcPts val="1400"/>
          </a:lnSpc>
          <a:spcBef>
            <a:spcPts val="0"/>
          </a:spcBef>
          <a:buClr>
            <a:schemeClr val="tx2"/>
          </a:buClr>
          <a:buFont typeface="Arial" panose="020B0604020202020204" pitchFamily="34" charset="0"/>
          <a:buNone/>
          <a:defRPr sz="1200" kern="1200" dirty="0" err="1" smtClean="0">
            <a:solidFill>
              <a:srgbClr val="575757"/>
            </a:solidFill>
            <a:latin typeface="Segoe UI" panose="020B0502040204020203" pitchFamily="34" charset="0"/>
            <a:ea typeface="+mn-ea"/>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Einzeilig">
  <a:themeElements>
    <a:clrScheme name="alstria Exposé">
      <a:dk1>
        <a:srgbClr val="575757"/>
      </a:dk1>
      <a:lt1>
        <a:sysClr val="window" lastClr="FFFFFF"/>
      </a:lt1>
      <a:dk2>
        <a:srgbClr val="40A596"/>
      </a:dk2>
      <a:lt2>
        <a:srgbClr val="D9D9D9"/>
      </a:lt2>
      <a:accent1>
        <a:srgbClr val="40A596"/>
      </a:accent1>
      <a:accent2>
        <a:srgbClr val="008773"/>
      </a:accent2>
      <a:accent3>
        <a:srgbClr val="F7C382"/>
      </a:accent3>
      <a:accent4>
        <a:srgbClr val="F08700"/>
      </a:accent4>
      <a:accent5>
        <a:srgbClr val="F5B155"/>
      </a:accent5>
      <a:accent6>
        <a:srgbClr val="40A596"/>
      </a:accent6>
      <a:hlink>
        <a:srgbClr val="7030A0"/>
      </a:hlink>
      <a:folHlink>
        <a:srgbClr val="575757"/>
      </a:folHlink>
    </a:clrScheme>
    <a:fontScheme name="alstria Exposé">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75757">
            <a:alpha val="86000"/>
          </a:srgbClr>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marL="0" indent="0" algn="l" defTabSz="914400" rtl="0" eaLnBrk="1" latinLnBrk="0" hangingPunct="1">
          <a:lnSpc>
            <a:spcPts val="1400"/>
          </a:lnSpc>
          <a:spcBef>
            <a:spcPts val="0"/>
          </a:spcBef>
          <a:buClr>
            <a:schemeClr val="tx2"/>
          </a:buClr>
          <a:buFont typeface="Arial" panose="020B0604020202020204" pitchFamily="34" charset="0"/>
          <a:buNone/>
          <a:defRPr sz="1200" kern="1200" dirty="0" err="1" smtClean="0">
            <a:solidFill>
              <a:srgbClr val="575757"/>
            </a:solidFill>
            <a:latin typeface="Segoe UI" panose="020B0502040204020203" pitchFamily="34" charset="0"/>
            <a:ea typeface="+mn-ea"/>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E0A5F96DF856F4E9E17664CF6E4FE77" ma:contentTypeVersion="14" ma:contentTypeDescription="Ein neues Dokument erstellen." ma:contentTypeScope="" ma:versionID="2e54da396fc9ef88462d8883d8a4cb57">
  <xsd:schema xmlns:xsd="http://www.w3.org/2001/XMLSchema" xmlns:xs="http://www.w3.org/2001/XMLSchema" xmlns:p="http://schemas.microsoft.com/office/2006/metadata/properties" xmlns:ns2="1f517be2-acae-4c28-b62a-b5d2cc7164d6" xmlns:ns3="56ad09f8-d4bf-4438-90d0-a14c241a5d8b" targetNamespace="http://schemas.microsoft.com/office/2006/metadata/properties" ma:root="true" ma:fieldsID="1625e18feacf48df4b69f7178efb48ad" ns2:_="" ns3:_="">
    <xsd:import namespace="1f517be2-acae-4c28-b62a-b5d2cc7164d6"/>
    <xsd:import namespace="56ad09f8-d4bf-4438-90d0-a14c241a5d8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517be2-acae-4c28-b62a-b5d2cc7164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Bildmarkierungen" ma:readOnly="false" ma:fieldId="{5cf76f15-5ced-4ddc-b409-7134ff3c332f}" ma:taxonomyMulti="true" ma:sspId="636ceaef-d291-4b38-9c3a-233fc1cc93b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ad09f8-d4bf-4438-90d0-a14c241a5d8b"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16" nillable="true" ma:displayName="Taxonomy Catch All Column" ma:hidden="true" ma:list="{e31a69fa-2b15-48c9-966d-c04cde073e27}" ma:internalName="TaxCatchAll" ma:showField="CatchAllData" ma:web="56ad09f8-d4bf-4438-90d0-a14c241a5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6ad09f8-d4bf-4438-90d0-a14c241a5d8b" xsi:nil="true"/>
    <lcf76f155ced4ddcb4097134ff3c332f xmlns="1f517be2-acae-4c28-b62a-b5d2cc7164d6">
      <Terms xmlns="http://schemas.microsoft.com/office/infopath/2007/PartnerControls"/>
    </lcf76f155ced4ddcb4097134ff3c332f>
    <SharedWithUsers xmlns="56ad09f8-d4bf-4438-90d0-a14c241a5d8b">
      <UserInfo>
        <DisplayName>Olivier Elamine</DisplayName>
        <AccountId>22</AccountId>
        <AccountType/>
      </UserInfo>
      <UserInfo>
        <DisplayName>Andrey Bobrov</DisplayName>
        <AccountId>135</AccountId>
        <AccountType/>
      </UserInfo>
      <UserInfo>
        <DisplayName>Daniel Kriwet</DisplayName>
        <AccountId>65</AccountId>
        <AccountType/>
      </UserInfo>
    </SharedWithUsers>
    <MediaLengthInSeconds xmlns="1f517be2-acae-4c28-b62a-b5d2cc7164d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D42DB1-EB3C-46B4-B05A-F29A3F36BBDD}">
  <ds:schemaRefs>
    <ds:schemaRef ds:uri="1f517be2-acae-4c28-b62a-b5d2cc7164d6"/>
    <ds:schemaRef ds:uri="56ad09f8-d4bf-4438-90d0-a14c241a5d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215980E-1148-4C04-80B6-77AEC3F63607}">
  <ds:schemaRefs>
    <ds:schemaRef ds:uri="1f517be2-acae-4c28-b62a-b5d2cc7164d6"/>
    <ds:schemaRef ds:uri="56ad09f8-d4bf-4438-90d0-a14c241a5d8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A5C418F-F9ED-45BC-9C7D-CF74826D4A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Slides>
  <Notes>3</Notes>
  <HiddenSlides>0</HiddenSlides>
  <ScaleCrop>false</ScaleCrop>
  <HeadingPairs>
    <vt:vector size="4" baseType="variant">
      <vt:variant>
        <vt:lpstr>Theme</vt:lpstr>
      </vt:variant>
      <vt:variant>
        <vt:i4>5</vt:i4>
      </vt:variant>
      <vt:variant>
        <vt:lpstr>Slide Titles</vt:lpstr>
      </vt:variant>
      <vt:variant>
        <vt:i4>8</vt:i4>
      </vt:variant>
    </vt:vector>
  </HeadingPairs>
  <TitlesOfParts>
    <vt:vector size="13" baseType="lpstr">
      <vt:lpstr>Cover</vt:lpstr>
      <vt:lpstr>Einzeilig</vt:lpstr>
      <vt:lpstr>Graphics Background</vt:lpstr>
      <vt:lpstr>Zweizeilig</vt:lpstr>
      <vt:lpstr>1_Einzeilig</vt:lpstr>
      <vt:lpstr>PowerPoint Presentation</vt:lpstr>
      <vt:lpstr>Disclaimer</vt:lpstr>
      <vt:lpstr>Portfolio by regions </vt:lpstr>
      <vt:lpstr>Vacancy</vt:lpstr>
      <vt:lpstr>Office Leases</vt:lpstr>
      <vt:lpstr>Refurbishment projects*</vt:lpstr>
      <vt:lpstr>P&amp;L and FFO</vt:lpstr>
      <vt:lpstr>Balance sheet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Julius Stinauer</dc:creator>
  <cp:revision>1</cp:revision>
  <dcterms:created xsi:type="dcterms:W3CDTF">2021-04-27T08:32:01Z</dcterms:created>
  <dcterms:modified xsi:type="dcterms:W3CDTF">2023-11-07T14:33:22Z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0x010100BE0A5F96DF856F4E9E17664CF6E4FE77</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Order">
    <vt:r8>19310800</vt:r8>
  </property>
</Properties>
</file>